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av" ContentType="audio/x-wav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4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5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6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10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11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notesSlides/notesSlide12.xml" ContentType="application/vnd.openxmlformats-officedocument.presentationml.notesSlide+xml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notesSlides/notesSlide13.xml" ContentType="application/vnd.openxmlformats-officedocument.presentationml.notesSlide+xml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notesSlides/notesSlide14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notesSlides/notesSlide15.xml" ContentType="application/vnd.openxmlformats-officedocument.presentationml.notesSlide+xml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notesSlides/notesSlide16.xml" ContentType="application/vnd.openxmlformats-officedocument.presentationml.notesSlide+xml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notesSlides/notesSlide17.xml" ContentType="application/vnd.openxmlformats-officedocument.presentationml.notesSlide+xml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notesSlides/notesSlide18.xml" ContentType="application/vnd.openxmlformats-officedocument.presentationml.notesSlide+xml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notesSlides/notesSlide19.xml" ContentType="application/vnd.openxmlformats-officedocument.presentationml.notesSlide+xml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notesSlides/notesSlide20.xml" ContentType="application/vnd.openxmlformats-officedocument.presentationml.notesSlide+xml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2"/>
  </p:notesMasterIdLst>
  <p:handoutMasterIdLst>
    <p:handoutMasterId r:id="rId23"/>
  </p:handoutMasterIdLst>
  <p:sldIdLst>
    <p:sldId id="320" r:id="rId2"/>
    <p:sldId id="325" r:id="rId3"/>
    <p:sldId id="264" r:id="rId4"/>
    <p:sldId id="278" r:id="rId5"/>
    <p:sldId id="279" r:id="rId6"/>
    <p:sldId id="280" r:id="rId7"/>
    <p:sldId id="281" r:id="rId8"/>
    <p:sldId id="282" r:id="rId9"/>
    <p:sldId id="310" r:id="rId10"/>
    <p:sldId id="311" r:id="rId11"/>
    <p:sldId id="285" r:id="rId12"/>
    <p:sldId id="330" r:id="rId13"/>
    <p:sldId id="329" r:id="rId14"/>
    <p:sldId id="286" r:id="rId15"/>
    <p:sldId id="331" r:id="rId16"/>
    <p:sldId id="288" r:id="rId17"/>
    <p:sldId id="327" r:id="rId18"/>
    <p:sldId id="326" r:id="rId19"/>
    <p:sldId id="313" r:id="rId20"/>
    <p:sldId id="333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FFFF"/>
    <a:srgbClr val="FF0066"/>
    <a:srgbClr val="FF9900"/>
    <a:srgbClr val="FF3300"/>
    <a:srgbClr val="FFFF00"/>
    <a:srgbClr val="D6009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4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40" d="100"/>
          <a:sy n="40" d="100"/>
        </p:scale>
        <p:origin x="-148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4.xml"/><Relationship Id="rId12" Type="http://schemas.openxmlformats.org/officeDocument/2006/relationships/slide" Target="slides/slide16.xml"/><Relationship Id="rId13" Type="http://schemas.openxmlformats.org/officeDocument/2006/relationships/slide" Target="slides/slide17.xml"/><Relationship Id="rId14" Type="http://schemas.openxmlformats.org/officeDocument/2006/relationships/slide" Target="slides/slide18.xml"/><Relationship Id="rId15" Type="http://schemas.openxmlformats.org/officeDocument/2006/relationships/slide" Target="slides/slide19.xml"/><Relationship Id="rId1" Type="http://schemas.openxmlformats.org/officeDocument/2006/relationships/slide" Target="slides/slide2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5.xml"/><Relationship Id="rId5" Type="http://schemas.openxmlformats.org/officeDocument/2006/relationships/slide" Target="slides/slide6.xml"/><Relationship Id="rId6" Type="http://schemas.openxmlformats.org/officeDocument/2006/relationships/slide" Target="slides/slide7.xml"/><Relationship Id="rId7" Type="http://schemas.openxmlformats.org/officeDocument/2006/relationships/slide" Target="slides/slide8.xml"/><Relationship Id="rId8" Type="http://schemas.openxmlformats.org/officeDocument/2006/relationships/slide" Target="slides/slide9.xml"/><Relationship Id="rId9" Type="http://schemas.openxmlformats.org/officeDocument/2006/relationships/slide" Target="slides/slide10.xml"/><Relationship Id="rId10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wmf"/><Relationship Id="rId6" Type="http://schemas.openxmlformats.org/officeDocument/2006/relationships/image" Target="../media/image8.wmf"/><Relationship Id="rId7" Type="http://schemas.openxmlformats.org/officeDocument/2006/relationships/image" Target="../media/image9.wmf"/><Relationship Id="rId8" Type="http://schemas.openxmlformats.org/officeDocument/2006/relationships/image" Target="../media/image10.e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image" Target="../media/image87.emf"/><Relationship Id="rId1" Type="http://schemas.openxmlformats.org/officeDocument/2006/relationships/image" Target="../media/image79.wmf"/><Relationship Id="rId2" Type="http://schemas.openxmlformats.org/officeDocument/2006/relationships/image" Target="../media/image80.emf"/><Relationship Id="rId3" Type="http://schemas.openxmlformats.org/officeDocument/2006/relationships/image" Target="../media/image81.emf"/><Relationship Id="rId4" Type="http://schemas.openxmlformats.org/officeDocument/2006/relationships/image" Target="../media/image82.w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8" Type="http://schemas.openxmlformats.org/officeDocument/2006/relationships/image" Target="../media/image86.emf"/><Relationship Id="rId9" Type="http://schemas.openxmlformats.org/officeDocument/2006/relationships/image" Target="../media/image59.emf"/><Relationship Id="rId10" Type="http://schemas.openxmlformats.org/officeDocument/2006/relationships/image" Target="../media/image60.emf"/></Relationships>
</file>

<file path=ppt/drawings/_rels/vmlDrawing1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emf"/><Relationship Id="rId12" Type="http://schemas.openxmlformats.org/officeDocument/2006/relationships/image" Target="../media/image99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0" Type="http://schemas.openxmlformats.org/officeDocument/2006/relationships/image" Target="../media/image9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4" Type="http://schemas.openxmlformats.org/officeDocument/2006/relationships/image" Target="../media/image104.wmf"/><Relationship Id="rId5" Type="http://schemas.openxmlformats.org/officeDocument/2006/relationships/image" Target="../media/image105.wmf"/><Relationship Id="rId6" Type="http://schemas.openxmlformats.org/officeDocument/2006/relationships/image" Target="../media/image106.wmf"/><Relationship Id="rId7" Type="http://schemas.openxmlformats.org/officeDocument/2006/relationships/image" Target="../media/image107.emf"/><Relationship Id="rId1" Type="http://schemas.openxmlformats.org/officeDocument/2006/relationships/image" Target="../media/image101.emf"/><Relationship Id="rId2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4" Type="http://schemas.openxmlformats.org/officeDocument/2006/relationships/image" Target="../media/image111.w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8" Type="http://schemas.openxmlformats.org/officeDocument/2006/relationships/image" Target="../media/image115.emf"/><Relationship Id="rId9" Type="http://schemas.openxmlformats.org/officeDocument/2006/relationships/image" Target="../media/image116.emf"/><Relationship Id="rId10" Type="http://schemas.openxmlformats.org/officeDocument/2006/relationships/image" Target="../media/image117.emf"/><Relationship Id="rId11" Type="http://schemas.openxmlformats.org/officeDocument/2006/relationships/image" Target="../media/image118.emf"/><Relationship Id="rId1" Type="http://schemas.openxmlformats.org/officeDocument/2006/relationships/image" Target="../media/image108.emf"/><Relationship Id="rId2" Type="http://schemas.openxmlformats.org/officeDocument/2006/relationships/image" Target="../media/image10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0" Type="http://schemas.openxmlformats.org/officeDocument/2006/relationships/image" Target="../media/image129.emf"/><Relationship Id="rId11" Type="http://schemas.openxmlformats.org/officeDocument/2006/relationships/image" Target="../media/image130.wmf"/><Relationship Id="rId1" Type="http://schemas.openxmlformats.org/officeDocument/2006/relationships/image" Target="../media/image120.emf"/><Relationship Id="rId2" Type="http://schemas.openxmlformats.org/officeDocument/2006/relationships/image" Target="../media/image12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4" Type="http://schemas.openxmlformats.org/officeDocument/2006/relationships/image" Target="../media/image113.emf"/><Relationship Id="rId5" Type="http://schemas.openxmlformats.org/officeDocument/2006/relationships/image" Target="../media/image110.wmf"/><Relationship Id="rId6" Type="http://schemas.openxmlformats.org/officeDocument/2006/relationships/image" Target="../media/image111.wmf"/><Relationship Id="rId7" Type="http://schemas.openxmlformats.org/officeDocument/2006/relationships/image" Target="../media/image112.emf"/><Relationship Id="rId8" Type="http://schemas.openxmlformats.org/officeDocument/2006/relationships/image" Target="../media/image134.emf"/><Relationship Id="rId1" Type="http://schemas.openxmlformats.org/officeDocument/2006/relationships/image" Target="../media/image131.wmf"/><Relationship Id="rId2" Type="http://schemas.openxmlformats.org/officeDocument/2006/relationships/image" Target="../media/image13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Relationship Id="rId11" Type="http://schemas.openxmlformats.org/officeDocument/2006/relationships/image" Target="../media/image145.emf"/><Relationship Id="rId1" Type="http://schemas.openxmlformats.org/officeDocument/2006/relationships/image" Target="../media/image135.emf"/><Relationship Id="rId2" Type="http://schemas.openxmlformats.org/officeDocument/2006/relationships/image" Target="../media/image13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5" Type="http://schemas.openxmlformats.org/officeDocument/2006/relationships/image" Target="../media/image152.emf"/><Relationship Id="rId6" Type="http://schemas.openxmlformats.org/officeDocument/2006/relationships/image" Target="../media/image153.emf"/><Relationship Id="rId7" Type="http://schemas.openxmlformats.org/officeDocument/2006/relationships/image" Target="../media/image154.emf"/><Relationship Id="rId8" Type="http://schemas.openxmlformats.org/officeDocument/2006/relationships/image" Target="../media/image155.emf"/><Relationship Id="rId9" Type="http://schemas.openxmlformats.org/officeDocument/2006/relationships/image" Target="../media/image156.emf"/><Relationship Id="rId1" Type="http://schemas.openxmlformats.org/officeDocument/2006/relationships/image" Target="../media/image148.emf"/><Relationship Id="rId2" Type="http://schemas.openxmlformats.org/officeDocument/2006/relationships/image" Target="../media/image1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5.wmf"/><Relationship Id="rId5" Type="http://schemas.openxmlformats.org/officeDocument/2006/relationships/image" Target="../media/image16.w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wmf"/><Relationship Id="rId9" Type="http://schemas.openxmlformats.org/officeDocument/2006/relationships/image" Target="../media/image20.wmf"/><Relationship Id="rId10" Type="http://schemas.openxmlformats.org/officeDocument/2006/relationships/image" Target="../media/image21.wmf"/><Relationship Id="rId11" Type="http://schemas.openxmlformats.org/officeDocument/2006/relationships/image" Target="../media/image22.emf"/><Relationship Id="rId1" Type="http://schemas.openxmlformats.org/officeDocument/2006/relationships/image" Target="../media/image12.emf"/><Relationship Id="rId2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w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1" Type="http://schemas.openxmlformats.org/officeDocument/2006/relationships/image" Target="../media/image38.emf"/><Relationship Id="rId2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wmf"/><Relationship Id="rId9" Type="http://schemas.openxmlformats.org/officeDocument/2006/relationships/image" Target="../media/image54.w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1" Type="http://schemas.openxmlformats.org/officeDocument/2006/relationships/image" Target="../media/image56.wmf"/><Relationship Id="rId2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Relationship Id="rId1" Type="http://schemas.openxmlformats.org/officeDocument/2006/relationships/image" Target="../media/image63.wmf"/><Relationship Id="rId2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63.wmf"/><Relationship Id="rId6" Type="http://schemas.openxmlformats.org/officeDocument/2006/relationships/image" Target="../media/image77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78.emf"/><Relationship Id="rId1" Type="http://schemas.openxmlformats.org/officeDocument/2006/relationships/image" Target="../media/image73.emf"/><Relationship Id="rId2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C4DDB2D-B066-42CD-910C-B0B9C57773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887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B69598F-CE18-4EDD-87B3-7FD9DC8E59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5798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0"/>
        <a:cs typeface="宋体" pitchFamily="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0"/>
        <a:cs typeface="宋体" pitchFamily="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0"/>
        <a:cs typeface="宋体" pitchFamily="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0"/>
        <a:cs typeface="宋体" pitchFamily="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0"/>
        <a:cs typeface="宋体" pitchFamily="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8C9108-28E0-4BA9-B704-0DB565C31BC7}" type="slidenum">
              <a:rPr lang="en-US" altLang="zh-CN" sz="1200"/>
              <a:pPr/>
              <a:t>1</a:t>
            </a:fld>
            <a:endParaRPr lang="en-US" altLang="zh-CN" sz="12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171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BBB29D-0AA9-4D3A-AD91-D4AE86B03391}" type="slidenum">
              <a:rPr lang="en-US" altLang="zh-CN" sz="1200"/>
              <a:pPr/>
              <a:t>10</a:t>
            </a:fld>
            <a:endParaRPr lang="en-US" altLang="zh-CN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05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6AF3ADA-C2CD-43C9-A4EA-9AF64BD6EEFE}" type="slidenum">
              <a:rPr lang="en-US" altLang="zh-CN" sz="1200"/>
              <a:pPr/>
              <a:t>11</a:t>
            </a:fld>
            <a:endParaRPr lang="en-US" altLang="zh-CN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02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E55AB41-4033-43A0-A7AA-6EE58EA4CEA2}" type="slidenum">
              <a:rPr lang="en-US" altLang="zh-CN" sz="1200"/>
              <a:pPr/>
              <a:t>12</a:t>
            </a:fld>
            <a:endParaRPr lang="en-US" altLang="zh-CN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766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22EBA7F-C6B7-4FE8-B3D3-02B64C9DC842}" type="slidenum">
              <a:rPr lang="en-US" altLang="zh-CN" sz="1200"/>
              <a:pPr/>
              <a:t>13</a:t>
            </a:fld>
            <a:endParaRPr lang="en-US" altLang="zh-CN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63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F4F9293-7E99-40D6-B7D6-A16AF2C07C68}" type="slidenum">
              <a:rPr lang="en-US" altLang="zh-CN" sz="1200"/>
              <a:pPr/>
              <a:t>14</a:t>
            </a:fld>
            <a:endParaRPr lang="en-US" altLang="zh-CN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87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DF91D31-9FB0-44D2-82A4-5307F31338EF}" type="slidenum">
              <a:rPr lang="en-US" altLang="zh-CN" sz="1200"/>
              <a:pPr/>
              <a:t>15</a:t>
            </a:fld>
            <a:endParaRPr lang="en-US" altLang="zh-CN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163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F249819-C2E4-4718-81C3-09CFEFD86C10}" type="slidenum">
              <a:rPr lang="en-US" altLang="zh-CN" sz="1200"/>
              <a:pPr/>
              <a:t>16</a:t>
            </a:fld>
            <a:endParaRPr lang="en-US" altLang="zh-CN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07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6CC9CA6-F9D3-42EB-99C2-5AAC1F04846B}" type="slidenum">
              <a:rPr lang="en-US" altLang="zh-CN" sz="1200"/>
              <a:pPr/>
              <a:t>17</a:t>
            </a:fld>
            <a:endParaRPr lang="en-US" altLang="zh-CN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89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BD124D-6ED7-4F0F-AA96-32552F0AEC33}" type="slidenum">
              <a:rPr lang="en-US" altLang="zh-CN" sz="1200"/>
              <a:pPr/>
              <a:t>18</a:t>
            </a:fld>
            <a:endParaRPr lang="en-US" altLang="zh-CN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68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0189767-0E7E-43D4-942E-584D257CA78E}" type="slidenum">
              <a:rPr lang="en-US" altLang="zh-CN" sz="1200"/>
              <a:pPr/>
              <a:t>19</a:t>
            </a:fld>
            <a:endParaRPr lang="en-US" altLang="zh-CN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15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ACD1C2F-5820-44F2-B5A9-5C55FE070C8A}" type="slidenum">
              <a:rPr lang="en-US" altLang="zh-CN" sz="1200"/>
              <a:pPr/>
              <a:t>2</a:t>
            </a:fld>
            <a:endParaRPr lang="en-US" altLang="zh-CN" sz="12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048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686A099-00BB-4819-BC05-E38333768814}" type="slidenum">
              <a:rPr lang="en-US" altLang="zh-CN" sz="1200"/>
              <a:pPr/>
              <a:t>20</a:t>
            </a:fld>
            <a:endParaRPr lang="en-US" altLang="zh-CN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28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8611DD0-6246-4EE8-9E75-7CC2196DADD6}" type="slidenum">
              <a:rPr lang="en-US" altLang="zh-CN" sz="1200"/>
              <a:pPr/>
              <a:t>3</a:t>
            </a:fld>
            <a:endParaRPr lang="en-US" altLang="zh-CN" sz="12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62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6728AE0-3661-4B59-B54D-D08CA54F9F01}" type="slidenum">
              <a:rPr lang="en-US" altLang="zh-CN" sz="1200"/>
              <a:pPr/>
              <a:t>4</a:t>
            </a:fld>
            <a:endParaRPr lang="en-US" altLang="zh-CN" sz="12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894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5AA0BB4-2CE8-482E-810B-7B8B1EE41672}" type="slidenum">
              <a:rPr lang="en-US" altLang="zh-CN" sz="1200"/>
              <a:pPr/>
              <a:t>5</a:t>
            </a:fld>
            <a:endParaRPr lang="en-US" altLang="zh-CN" sz="12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28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F436A2C-4976-4553-90AE-217EF3A329FE}" type="slidenum">
              <a:rPr lang="en-US" altLang="zh-CN" sz="1200"/>
              <a:pPr/>
              <a:t>6</a:t>
            </a:fld>
            <a:endParaRPr lang="en-US" altLang="zh-CN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482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F0DFE56-A410-4B6A-A683-523F269BA901}" type="slidenum">
              <a:rPr lang="en-US" altLang="zh-CN" sz="1200"/>
              <a:pPr/>
              <a:t>7</a:t>
            </a:fld>
            <a:endParaRPr lang="en-US" altLang="zh-CN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57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374F9F7-F5FA-41B0-939F-BDE4794F96E3}" type="slidenum">
              <a:rPr lang="en-US" altLang="zh-CN" sz="1200"/>
              <a:pPr/>
              <a:t>8</a:t>
            </a:fld>
            <a:endParaRPr lang="en-US" altLang="zh-CN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331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463A6F0-DB23-4267-BC62-9BECE1F67CD5}" type="slidenum">
              <a:rPr lang="en-US" altLang="zh-CN" sz="1200"/>
              <a:pPr/>
              <a:t>9</a:t>
            </a:fld>
            <a:endParaRPr lang="en-US" altLang="zh-CN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97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143000"/>
          </a:xfrm>
        </p:spPr>
        <p:txBody>
          <a:bodyPr/>
          <a:lstStyle>
            <a:lvl1pPr algn="ctr">
              <a:defRPr sz="4800">
                <a:solidFill>
                  <a:srgbClr val="FF0000"/>
                </a:solidFill>
              </a:defRPr>
            </a:lvl1pPr>
          </a:lstStyle>
          <a:p>
            <a:r>
              <a:rPr lang="zh-CN" altLang="he-IL"/>
              <a:t>单击此处编辑母</a:t>
            </a:r>
            <a:r>
              <a:rPr lang="zh-CN" altLang="en-US"/>
              <a:t>版</a:t>
            </a:r>
            <a:r>
              <a:rPr lang="zh-CN" altLang="he-IL"/>
              <a:t>标题样式</a:t>
            </a:r>
            <a:endParaRPr lang="en-US" altLang="zh-CN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 sz="44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r>
              <a:rPr lang="zh-CN" altLang="he-IL"/>
              <a:t>单击此处编辑母</a:t>
            </a:r>
            <a:r>
              <a:rPr lang="zh-CN" altLang="en-US"/>
              <a:t>版副</a:t>
            </a:r>
            <a:r>
              <a:rPr lang="zh-CN" altLang="he-IL"/>
              <a:t>标题样式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28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00"/>
                </a:solidFill>
              </a:defRPr>
            </a:lvl1pPr>
          </a:lstStyle>
          <a:p>
            <a:fld id="{DCDC1945-884D-4918-AAFA-77871C9650AA}" type="datetime1">
              <a:rPr lang="zh-CN" altLang="en-US"/>
              <a:pPr/>
              <a:t>12/23/15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897B7C7-28DA-4E4B-AFA9-8BCF8B8E7A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258385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65609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9913" y="19050"/>
            <a:ext cx="1843087" cy="622935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888" y="19050"/>
            <a:ext cx="5381625" cy="622935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88725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52300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10309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413" y="822325"/>
            <a:ext cx="3606800" cy="5426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613" y="822325"/>
            <a:ext cx="3608387" cy="5426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08022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9461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1413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303832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521297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417464"/>
      </p:ext>
    </p:extLst>
  </p:cSld>
  <p:clrMapOvr>
    <a:masterClrMapping/>
  </p:clrMapOvr>
  <p:transition xmlns:p14="http://schemas.microsoft.com/office/powerpoint/2010/main"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595313"/>
            <a:ext cx="8569325" cy="590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he-IL" smtClean="0"/>
              <a:t>单击此处编辑母</a:t>
            </a:r>
            <a:r>
              <a:rPr lang="zh-CN" altLang="en-US" smtClean="0"/>
              <a:t>版</a:t>
            </a:r>
            <a:r>
              <a:rPr lang="zh-CN" altLang="he-IL" smtClean="0"/>
              <a:t>文本样式</a:t>
            </a:r>
            <a:endParaRPr lang="en-US" altLang="zh-CN" smtClean="0"/>
          </a:p>
          <a:p>
            <a:pPr lvl="1"/>
            <a:r>
              <a:rPr lang="zh-CN" altLang="he-IL" smtClean="0"/>
              <a:t>第二层</a:t>
            </a:r>
            <a:r>
              <a:rPr lang="en-US" altLang="zh-CN" smtClean="0"/>
              <a:t> </a:t>
            </a:r>
          </a:p>
          <a:p>
            <a:pPr lvl="2"/>
            <a:r>
              <a:rPr lang="zh-CN" altLang="he-IL" smtClean="0"/>
              <a:t>第三层</a:t>
            </a:r>
            <a:r>
              <a:rPr lang="en-US" altLang="zh-CN" smtClean="0"/>
              <a:t> </a:t>
            </a:r>
          </a:p>
          <a:p>
            <a:pPr lvl="3"/>
            <a:r>
              <a:rPr lang="zh-CN" altLang="he-IL" smtClean="0"/>
              <a:t>第四层</a:t>
            </a:r>
            <a:r>
              <a:rPr lang="en-US" altLang="zh-CN" smtClean="0"/>
              <a:t> </a:t>
            </a:r>
          </a:p>
          <a:p>
            <a:pPr lvl="4"/>
            <a:r>
              <a:rPr lang="zh-CN" altLang="he-IL" smtClean="0"/>
              <a:t>第五层</a:t>
            </a:r>
            <a:endParaRPr lang="en-US" altLang="zh-CN" smtClean="0"/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63525" y="19050"/>
            <a:ext cx="856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he-IL" smtClean="0"/>
              <a:t>单击此处编辑母</a:t>
            </a:r>
            <a:r>
              <a:rPr lang="zh-CN" altLang="en-US" smtClean="0"/>
              <a:t>版</a:t>
            </a:r>
            <a:r>
              <a:rPr lang="zh-CN" altLang="he-IL" smtClean="0"/>
              <a:t>标题样式</a:t>
            </a:r>
            <a:endParaRPr lang="en-US" altLang="zh-CN" smtClean="0"/>
          </a:p>
        </p:txBody>
      </p:sp>
      <p:pic>
        <p:nvPicPr>
          <p:cNvPr id="1028" name="Picture 10" descr="BD10358_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477838"/>
            <a:ext cx="8569325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6350" y="6527800"/>
            <a:ext cx="685800" cy="338138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A7C3A7B-06A9-453B-9CC1-324107DCD656}" type="slidenum">
              <a:rPr lang="en-US" altLang="zh-CN" sz="1600">
                <a:solidFill>
                  <a:srgbClr val="FF3300"/>
                </a:solidFill>
              </a:rPr>
              <a:pPr/>
              <a:t>‹#›</a:t>
            </a:fld>
            <a:r>
              <a:rPr lang="en-US" altLang="zh-CN" sz="1600">
                <a:solidFill>
                  <a:srgbClr val="FF3300"/>
                </a:solidFill>
              </a:rPr>
              <a:t>/20</a:t>
            </a:r>
          </a:p>
        </p:txBody>
      </p:sp>
      <p:pic>
        <p:nvPicPr>
          <p:cNvPr id="1030" name="Picture 1" descr="校徽.psd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6259513"/>
            <a:ext cx="6016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宋体" pitchFamily="2" charset="0"/>
          <a:cs typeface="宋体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panose="05000000000000000000" pitchFamily="2" charset="2"/>
        <a:buChar char="|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panose="05000000000000000000" pitchFamily="2" charset="2"/>
        <a:buChar char="z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panose="05000000000000000000" pitchFamily="2" charset="2"/>
        <a:buChar char="]"/>
        <a:defRPr kumimoji="1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panose="05000000000000000000" pitchFamily="2" charset="2"/>
        <a:buChar char="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charset="2"/>
        <a:buChar char=""/>
        <a:defRPr kumimoji="1" sz="2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charset="2"/>
        <a:buChar char=""/>
        <a:defRPr kumimoji="1" sz="2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charset="2"/>
        <a:buChar char=""/>
        <a:defRPr kumimoji="1" sz="2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" charset="2"/>
        <a:buChar char=""/>
        <a:defRPr kumimoji="1"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5.bin"/><Relationship Id="rId12" Type="http://schemas.openxmlformats.org/officeDocument/2006/relationships/image" Target="../media/image59.emf"/><Relationship Id="rId13" Type="http://schemas.openxmlformats.org/officeDocument/2006/relationships/oleObject" Target="../embeddings/oleObject56.bin"/><Relationship Id="rId14" Type="http://schemas.openxmlformats.org/officeDocument/2006/relationships/image" Target="../media/image60.emf"/><Relationship Id="rId15" Type="http://schemas.openxmlformats.org/officeDocument/2006/relationships/oleObject" Target="../embeddings/oleObject57.bin"/><Relationship Id="rId16" Type="http://schemas.openxmlformats.org/officeDocument/2006/relationships/image" Target="../media/image61.emf"/><Relationship Id="rId17" Type="http://schemas.openxmlformats.org/officeDocument/2006/relationships/oleObject" Target="../embeddings/oleObject58.bin"/><Relationship Id="rId18" Type="http://schemas.openxmlformats.org/officeDocument/2006/relationships/image" Target="../media/image6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audio" Target="../media/audio1.wav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6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emf"/><Relationship Id="rId20" Type="http://schemas.openxmlformats.org/officeDocument/2006/relationships/oleObject" Target="../embeddings/oleObject67.bin"/><Relationship Id="rId21" Type="http://schemas.openxmlformats.org/officeDocument/2006/relationships/image" Target="../media/image71.emf"/><Relationship Id="rId22" Type="http://schemas.openxmlformats.org/officeDocument/2006/relationships/oleObject" Target="../embeddings/oleObject68.bin"/><Relationship Id="rId23" Type="http://schemas.openxmlformats.org/officeDocument/2006/relationships/image" Target="../media/image72.emf"/><Relationship Id="rId10" Type="http://schemas.openxmlformats.org/officeDocument/2006/relationships/oleObject" Target="../embeddings/oleObject62.bin"/><Relationship Id="rId11" Type="http://schemas.openxmlformats.org/officeDocument/2006/relationships/image" Target="../media/image66.emf"/><Relationship Id="rId12" Type="http://schemas.openxmlformats.org/officeDocument/2006/relationships/oleObject" Target="../embeddings/oleObject63.bin"/><Relationship Id="rId13" Type="http://schemas.openxmlformats.org/officeDocument/2006/relationships/image" Target="../media/image67.emf"/><Relationship Id="rId14" Type="http://schemas.openxmlformats.org/officeDocument/2006/relationships/oleObject" Target="../embeddings/oleObject64.bin"/><Relationship Id="rId15" Type="http://schemas.openxmlformats.org/officeDocument/2006/relationships/image" Target="../media/image68.emf"/><Relationship Id="rId16" Type="http://schemas.openxmlformats.org/officeDocument/2006/relationships/oleObject" Target="../embeddings/oleObject65.bin"/><Relationship Id="rId17" Type="http://schemas.openxmlformats.org/officeDocument/2006/relationships/image" Target="../media/image69.emf"/><Relationship Id="rId18" Type="http://schemas.openxmlformats.org/officeDocument/2006/relationships/oleObject" Target="../embeddings/oleObject66.bin"/><Relationship Id="rId19" Type="http://schemas.openxmlformats.org/officeDocument/2006/relationships/image" Target="../media/image7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9.bin"/><Relationship Id="rId5" Type="http://schemas.openxmlformats.org/officeDocument/2006/relationships/image" Target="../media/image63.wmf"/><Relationship Id="rId6" Type="http://schemas.openxmlformats.org/officeDocument/2006/relationships/oleObject" Target="../embeddings/oleObject60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6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emf"/><Relationship Id="rId20" Type="http://schemas.openxmlformats.org/officeDocument/2006/relationships/oleObject" Target="../embeddings/oleObject77.bin"/><Relationship Id="rId21" Type="http://schemas.openxmlformats.org/officeDocument/2006/relationships/image" Target="../media/image61.emf"/><Relationship Id="rId22" Type="http://schemas.openxmlformats.org/officeDocument/2006/relationships/oleObject" Target="../embeddings/oleObject78.bin"/><Relationship Id="rId23" Type="http://schemas.openxmlformats.org/officeDocument/2006/relationships/image" Target="../media/image78.emf"/><Relationship Id="rId10" Type="http://schemas.openxmlformats.org/officeDocument/2006/relationships/oleObject" Target="../embeddings/oleObject72.bin"/><Relationship Id="rId11" Type="http://schemas.openxmlformats.org/officeDocument/2006/relationships/image" Target="../media/image76.emf"/><Relationship Id="rId12" Type="http://schemas.openxmlformats.org/officeDocument/2006/relationships/oleObject" Target="../embeddings/oleObject73.bin"/><Relationship Id="rId13" Type="http://schemas.openxmlformats.org/officeDocument/2006/relationships/image" Target="../media/image63.wmf"/><Relationship Id="rId14" Type="http://schemas.openxmlformats.org/officeDocument/2006/relationships/oleObject" Target="../embeddings/oleObject74.bin"/><Relationship Id="rId15" Type="http://schemas.openxmlformats.org/officeDocument/2006/relationships/image" Target="../media/image77.emf"/><Relationship Id="rId16" Type="http://schemas.openxmlformats.org/officeDocument/2006/relationships/oleObject" Target="../embeddings/oleObject75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76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9.bin"/><Relationship Id="rId5" Type="http://schemas.openxmlformats.org/officeDocument/2006/relationships/image" Target="../media/image73.emf"/><Relationship Id="rId6" Type="http://schemas.openxmlformats.org/officeDocument/2006/relationships/oleObject" Target="../embeddings/oleObject70.bin"/><Relationship Id="rId7" Type="http://schemas.openxmlformats.org/officeDocument/2006/relationships/image" Target="../media/image74.wmf"/><Relationship Id="rId8" Type="http://schemas.openxmlformats.org/officeDocument/2006/relationships/oleObject" Target="../embeddings/oleObject71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emf"/><Relationship Id="rId20" Type="http://schemas.openxmlformats.org/officeDocument/2006/relationships/oleObject" Target="../embeddings/oleObject87.bin"/><Relationship Id="rId21" Type="http://schemas.openxmlformats.org/officeDocument/2006/relationships/image" Target="../media/image59.emf"/><Relationship Id="rId22" Type="http://schemas.openxmlformats.org/officeDocument/2006/relationships/oleObject" Target="../embeddings/oleObject88.bin"/><Relationship Id="rId23" Type="http://schemas.openxmlformats.org/officeDocument/2006/relationships/image" Target="../media/image60.emf"/><Relationship Id="rId24" Type="http://schemas.openxmlformats.org/officeDocument/2006/relationships/oleObject" Target="../embeddings/oleObject89.bin"/><Relationship Id="rId25" Type="http://schemas.openxmlformats.org/officeDocument/2006/relationships/image" Target="../media/image61.emf"/><Relationship Id="rId26" Type="http://schemas.openxmlformats.org/officeDocument/2006/relationships/oleObject" Target="../embeddings/oleObject90.bin"/><Relationship Id="rId27" Type="http://schemas.openxmlformats.org/officeDocument/2006/relationships/image" Target="../media/image87.emf"/><Relationship Id="rId10" Type="http://schemas.openxmlformats.org/officeDocument/2006/relationships/oleObject" Target="../embeddings/oleObject82.bin"/><Relationship Id="rId11" Type="http://schemas.openxmlformats.org/officeDocument/2006/relationships/image" Target="../media/image82.wmf"/><Relationship Id="rId12" Type="http://schemas.openxmlformats.org/officeDocument/2006/relationships/oleObject" Target="../embeddings/oleObject83.bin"/><Relationship Id="rId13" Type="http://schemas.openxmlformats.org/officeDocument/2006/relationships/image" Target="../media/image83.emf"/><Relationship Id="rId14" Type="http://schemas.openxmlformats.org/officeDocument/2006/relationships/oleObject" Target="../embeddings/oleObject84.bin"/><Relationship Id="rId15" Type="http://schemas.openxmlformats.org/officeDocument/2006/relationships/image" Target="../media/image84.emf"/><Relationship Id="rId16" Type="http://schemas.openxmlformats.org/officeDocument/2006/relationships/oleObject" Target="../embeddings/oleObject85.bin"/><Relationship Id="rId17" Type="http://schemas.openxmlformats.org/officeDocument/2006/relationships/image" Target="../media/image85.emf"/><Relationship Id="rId18" Type="http://schemas.openxmlformats.org/officeDocument/2006/relationships/oleObject" Target="../embeddings/oleObject86.bin"/><Relationship Id="rId19" Type="http://schemas.openxmlformats.org/officeDocument/2006/relationships/image" Target="../media/image8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79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80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8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emf"/><Relationship Id="rId20" Type="http://schemas.openxmlformats.org/officeDocument/2006/relationships/oleObject" Target="../embeddings/oleObject99.bin"/><Relationship Id="rId21" Type="http://schemas.openxmlformats.org/officeDocument/2006/relationships/image" Target="../media/image96.emf"/><Relationship Id="rId22" Type="http://schemas.openxmlformats.org/officeDocument/2006/relationships/oleObject" Target="../embeddings/oleObject100.bin"/><Relationship Id="rId23" Type="http://schemas.openxmlformats.org/officeDocument/2006/relationships/image" Target="../media/image97.emf"/><Relationship Id="rId24" Type="http://schemas.openxmlformats.org/officeDocument/2006/relationships/oleObject" Target="../embeddings/oleObject101.bin"/><Relationship Id="rId25" Type="http://schemas.openxmlformats.org/officeDocument/2006/relationships/image" Target="../media/image98.emf"/><Relationship Id="rId26" Type="http://schemas.openxmlformats.org/officeDocument/2006/relationships/oleObject" Target="../embeddings/oleObject102.bin"/><Relationship Id="rId27" Type="http://schemas.openxmlformats.org/officeDocument/2006/relationships/image" Target="../media/image99.emf"/><Relationship Id="rId28" Type="http://schemas.openxmlformats.org/officeDocument/2006/relationships/image" Target="../media/image100.png"/><Relationship Id="rId10" Type="http://schemas.openxmlformats.org/officeDocument/2006/relationships/oleObject" Target="../embeddings/oleObject94.bin"/><Relationship Id="rId11" Type="http://schemas.openxmlformats.org/officeDocument/2006/relationships/image" Target="../media/image91.emf"/><Relationship Id="rId12" Type="http://schemas.openxmlformats.org/officeDocument/2006/relationships/oleObject" Target="../embeddings/oleObject95.bin"/><Relationship Id="rId13" Type="http://schemas.openxmlformats.org/officeDocument/2006/relationships/image" Target="../media/image92.emf"/><Relationship Id="rId14" Type="http://schemas.openxmlformats.org/officeDocument/2006/relationships/oleObject" Target="../embeddings/oleObject96.bin"/><Relationship Id="rId15" Type="http://schemas.openxmlformats.org/officeDocument/2006/relationships/image" Target="../media/image93.emf"/><Relationship Id="rId16" Type="http://schemas.openxmlformats.org/officeDocument/2006/relationships/oleObject" Target="../embeddings/oleObject97.bin"/><Relationship Id="rId17" Type="http://schemas.openxmlformats.org/officeDocument/2006/relationships/image" Target="../media/image94.emf"/><Relationship Id="rId18" Type="http://schemas.openxmlformats.org/officeDocument/2006/relationships/oleObject" Target="../embeddings/oleObject98.bin"/><Relationship Id="rId19" Type="http://schemas.openxmlformats.org/officeDocument/2006/relationships/image" Target="../media/image9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92.bin"/><Relationship Id="rId7" Type="http://schemas.openxmlformats.org/officeDocument/2006/relationships/image" Target="../media/image89.emf"/><Relationship Id="rId8" Type="http://schemas.openxmlformats.org/officeDocument/2006/relationships/oleObject" Target="../embeddings/oleObject93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wmf"/><Relationship Id="rId12" Type="http://schemas.openxmlformats.org/officeDocument/2006/relationships/oleObject" Target="../embeddings/oleObject107.bin"/><Relationship Id="rId13" Type="http://schemas.openxmlformats.org/officeDocument/2006/relationships/image" Target="../media/image105.wmf"/><Relationship Id="rId14" Type="http://schemas.openxmlformats.org/officeDocument/2006/relationships/oleObject" Target="../embeddings/oleObject108.bin"/><Relationship Id="rId15" Type="http://schemas.openxmlformats.org/officeDocument/2006/relationships/image" Target="../media/image106.wmf"/><Relationship Id="rId16" Type="http://schemas.openxmlformats.org/officeDocument/2006/relationships/oleObject" Target="../embeddings/oleObject109.bin"/><Relationship Id="rId17" Type="http://schemas.openxmlformats.org/officeDocument/2006/relationships/image" Target="../media/image10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03.bin"/><Relationship Id="rId5" Type="http://schemas.openxmlformats.org/officeDocument/2006/relationships/image" Target="../media/image101.emf"/><Relationship Id="rId6" Type="http://schemas.openxmlformats.org/officeDocument/2006/relationships/oleObject" Target="../embeddings/oleObject104.bin"/><Relationship Id="rId7" Type="http://schemas.openxmlformats.org/officeDocument/2006/relationships/image" Target="../media/image102.wmf"/><Relationship Id="rId8" Type="http://schemas.openxmlformats.org/officeDocument/2006/relationships/oleObject" Target="../embeddings/oleObject105.bin"/><Relationship Id="rId9" Type="http://schemas.openxmlformats.org/officeDocument/2006/relationships/image" Target="../media/image103.wmf"/><Relationship Id="rId10" Type="http://schemas.openxmlformats.org/officeDocument/2006/relationships/oleObject" Target="../embeddings/oleObject10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2.bin"/><Relationship Id="rId20" Type="http://schemas.openxmlformats.org/officeDocument/2006/relationships/image" Target="../media/image115.emf"/><Relationship Id="rId21" Type="http://schemas.openxmlformats.org/officeDocument/2006/relationships/oleObject" Target="../embeddings/oleObject118.bin"/><Relationship Id="rId22" Type="http://schemas.openxmlformats.org/officeDocument/2006/relationships/image" Target="../media/image116.emf"/><Relationship Id="rId23" Type="http://schemas.openxmlformats.org/officeDocument/2006/relationships/oleObject" Target="../embeddings/oleObject119.bin"/><Relationship Id="rId24" Type="http://schemas.openxmlformats.org/officeDocument/2006/relationships/image" Target="../media/image117.emf"/><Relationship Id="rId25" Type="http://schemas.openxmlformats.org/officeDocument/2006/relationships/oleObject" Target="../embeddings/oleObject120.bin"/><Relationship Id="rId26" Type="http://schemas.openxmlformats.org/officeDocument/2006/relationships/image" Target="../media/image118.emf"/><Relationship Id="rId10" Type="http://schemas.openxmlformats.org/officeDocument/2006/relationships/image" Target="../media/image110.wmf"/><Relationship Id="rId11" Type="http://schemas.openxmlformats.org/officeDocument/2006/relationships/oleObject" Target="../embeddings/oleObject113.bin"/><Relationship Id="rId12" Type="http://schemas.openxmlformats.org/officeDocument/2006/relationships/image" Target="../media/image111.wmf"/><Relationship Id="rId13" Type="http://schemas.openxmlformats.org/officeDocument/2006/relationships/oleObject" Target="../embeddings/oleObject114.bin"/><Relationship Id="rId14" Type="http://schemas.openxmlformats.org/officeDocument/2006/relationships/image" Target="../media/image112.emf"/><Relationship Id="rId15" Type="http://schemas.openxmlformats.org/officeDocument/2006/relationships/oleObject" Target="../embeddings/oleObject115.bin"/><Relationship Id="rId16" Type="http://schemas.openxmlformats.org/officeDocument/2006/relationships/image" Target="../media/image113.emf"/><Relationship Id="rId17" Type="http://schemas.openxmlformats.org/officeDocument/2006/relationships/oleObject" Target="../embeddings/oleObject116.bin"/><Relationship Id="rId18" Type="http://schemas.openxmlformats.org/officeDocument/2006/relationships/image" Target="../media/image114.emf"/><Relationship Id="rId19" Type="http://schemas.openxmlformats.org/officeDocument/2006/relationships/oleObject" Target="../embeddings/oleObject117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19.png"/><Relationship Id="rId5" Type="http://schemas.openxmlformats.org/officeDocument/2006/relationships/oleObject" Target="../embeddings/oleObject110.bin"/><Relationship Id="rId6" Type="http://schemas.openxmlformats.org/officeDocument/2006/relationships/image" Target="../media/image108.emf"/><Relationship Id="rId7" Type="http://schemas.openxmlformats.org/officeDocument/2006/relationships/oleObject" Target="../embeddings/oleObject111.bin"/><Relationship Id="rId8" Type="http://schemas.openxmlformats.org/officeDocument/2006/relationships/image" Target="../media/image109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emf"/><Relationship Id="rId20" Type="http://schemas.openxmlformats.org/officeDocument/2006/relationships/image" Target="../media/image126.emf"/><Relationship Id="rId21" Type="http://schemas.openxmlformats.org/officeDocument/2006/relationships/oleObject" Target="../embeddings/oleObject128.bin"/><Relationship Id="rId22" Type="http://schemas.openxmlformats.org/officeDocument/2006/relationships/image" Target="../media/image127.emf"/><Relationship Id="rId23" Type="http://schemas.openxmlformats.org/officeDocument/2006/relationships/oleObject" Target="../embeddings/oleObject129.bin"/><Relationship Id="rId24" Type="http://schemas.openxmlformats.org/officeDocument/2006/relationships/image" Target="../media/image128.emf"/><Relationship Id="rId25" Type="http://schemas.openxmlformats.org/officeDocument/2006/relationships/oleObject" Target="../embeddings/oleObject130.bin"/><Relationship Id="rId26" Type="http://schemas.openxmlformats.org/officeDocument/2006/relationships/image" Target="../media/image129.emf"/><Relationship Id="rId27" Type="http://schemas.openxmlformats.org/officeDocument/2006/relationships/oleObject" Target="../embeddings/oleObject131.bin"/><Relationship Id="rId28" Type="http://schemas.openxmlformats.org/officeDocument/2006/relationships/image" Target="../media/image130.wmf"/><Relationship Id="rId10" Type="http://schemas.openxmlformats.org/officeDocument/2006/relationships/oleObject" Target="../embeddings/oleObject123.bin"/><Relationship Id="rId11" Type="http://schemas.openxmlformats.org/officeDocument/2006/relationships/image" Target="../media/image122.emf"/><Relationship Id="rId12" Type="http://schemas.openxmlformats.org/officeDocument/2006/relationships/oleObject" Target="../embeddings/oleObject124.bin"/><Relationship Id="rId13" Type="http://schemas.openxmlformats.org/officeDocument/2006/relationships/image" Target="../media/image123.emf"/><Relationship Id="rId14" Type="http://schemas.openxmlformats.org/officeDocument/2006/relationships/oleObject" Target="../embeddings/oleObject125.bin"/><Relationship Id="rId15" Type="http://schemas.openxmlformats.org/officeDocument/2006/relationships/image" Target="../media/image124.emf"/><Relationship Id="rId16" Type="http://schemas.openxmlformats.org/officeDocument/2006/relationships/oleObject" Target="../embeddings/oleObject126.bin"/><Relationship Id="rId17" Type="http://schemas.openxmlformats.org/officeDocument/2006/relationships/image" Target="../media/image125.emf"/><Relationship Id="rId18" Type="http://schemas.openxmlformats.org/officeDocument/2006/relationships/image" Target="../media/image11.wmf"/><Relationship Id="rId19" Type="http://schemas.openxmlformats.org/officeDocument/2006/relationships/oleObject" Target="../embeddings/oleObject127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audio" Target="../media/audio1.wav"/><Relationship Id="rId5" Type="http://schemas.openxmlformats.org/officeDocument/2006/relationships/image" Target="../media/image119.png"/><Relationship Id="rId6" Type="http://schemas.openxmlformats.org/officeDocument/2006/relationships/oleObject" Target="../embeddings/oleObject121.bin"/><Relationship Id="rId7" Type="http://schemas.openxmlformats.org/officeDocument/2006/relationships/image" Target="../media/image120.emf"/><Relationship Id="rId8" Type="http://schemas.openxmlformats.org/officeDocument/2006/relationships/oleObject" Target="../embeddings/oleObject12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20" Type="http://schemas.openxmlformats.org/officeDocument/2006/relationships/oleObject" Target="../embeddings/oleObject139.bin"/><Relationship Id="rId21" Type="http://schemas.openxmlformats.org/officeDocument/2006/relationships/image" Target="../media/image134.emf"/><Relationship Id="rId10" Type="http://schemas.openxmlformats.org/officeDocument/2006/relationships/oleObject" Target="../embeddings/oleObject134.bin"/><Relationship Id="rId11" Type="http://schemas.openxmlformats.org/officeDocument/2006/relationships/image" Target="../media/image133.emf"/><Relationship Id="rId12" Type="http://schemas.openxmlformats.org/officeDocument/2006/relationships/oleObject" Target="../embeddings/oleObject135.bin"/><Relationship Id="rId13" Type="http://schemas.openxmlformats.org/officeDocument/2006/relationships/image" Target="../media/image113.emf"/><Relationship Id="rId14" Type="http://schemas.openxmlformats.org/officeDocument/2006/relationships/oleObject" Target="../embeddings/oleObject136.bin"/><Relationship Id="rId15" Type="http://schemas.openxmlformats.org/officeDocument/2006/relationships/image" Target="../media/image110.wmf"/><Relationship Id="rId16" Type="http://schemas.openxmlformats.org/officeDocument/2006/relationships/oleObject" Target="../embeddings/oleObject137.bin"/><Relationship Id="rId17" Type="http://schemas.openxmlformats.org/officeDocument/2006/relationships/image" Target="../media/image111.wmf"/><Relationship Id="rId18" Type="http://schemas.openxmlformats.org/officeDocument/2006/relationships/oleObject" Target="../embeddings/oleObject138.bin"/><Relationship Id="rId19" Type="http://schemas.openxmlformats.org/officeDocument/2006/relationships/image" Target="../media/image11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audio" Target="../media/audio1.wav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31.w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32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emf"/><Relationship Id="rId20" Type="http://schemas.openxmlformats.org/officeDocument/2006/relationships/oleObject" Target="../embeddings/oleObject147.bin"/><Relationship Id="rId21" Type="http://schemas.openxmlformats.org/officeDocument/2006/relationships/image" Target="../media/image142.emf"/><Relationship Id="rId22" Type="http://schemas.openxmlformats.org/officeDocument/2006/relationships/oleObject" Target="../embeddings/oleObject148.bin"/><Relationship Id="rId23" Type="http://schemas.openxmlformats.org/officeDocument/2006/relationships/image" Target="../media/image143.emf"/><Relationship Id="rId24" Type="http://schemas.openxmlformats.org/officeDocument/2006/relationships/oleObject" Target="../embeddings/oleObject149.bin"/><Relationship Id="rId25" Type="http://schemas.openxmlformats.org/officeDocument/2006/relationships/image" Target="../media/image144.emf"/><Relationship Id="rId26" Type="http://schemas.openxmlformats.org/officeDocument/2006/relationships/oleObject" Target="../embeddings/oleObject150.bin"/><Relationship Id="rId27" Type="http://schemas.openxmlformats.org/officeDocument/2006/relationships/image" Target="../media/image145.emf"/><Relationship Id="rId10" Type="http://schemas.openxmlformats.org/officeDocument/2006/relationships/oleObject" Target="../embeddings/oleObject142.bin"/><Relationship Id="rId11" Type="http://schemas.openxmlformats.org/officeDocument/2006/relationships/image" Target="../media/image137.emf"/><Relationship Id="rId12" Type="http://schemas.openxmlformats.org/officeDocument/2006/relationships/oleObject" Target="../embeddings/oleObject143.bin"/><Relationship Id="rId13" Type="http://schemas.openxmlformats.org/officeDocument/2006/relationships/image" Target="../media/image138.emf"/><Relationship Id="rId14" Type="http://schemas.openxmlformats.org/officeDocument/2006/relationships/oleObject" Target="../embeddings/oleObject144.bin"/><Relationship Id="rId15" Type="http://schemas.openxmlformats.org/officeDocument/2006/relationships/image" Target="../media/image139.emf"/><Relationship Id="rId16" Type="http://schemas.openxmlformats.org/officeDocument/2006/relationships/oleObject" Target="../embeddings/oleObject145.bin"/><Relationship Id="rId17" Type="http://schemas.openxmlformats.org/officeDocument/2006/relationships/image" Target="../media/image140.emf"/><Relationship Id="rId18" Type="http://schemas.openxmlformats.org/officeDocument/2006/relationships/oleObject" Target="../embeddings/oleObject146.bin"/><Relationship Id="rId19" Type="http://schemas.openxmlformats.org/officeDocument/2006/relationships/image" Target="../media/image14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oleObject" Target="../embeddings/oleObject140.bin"/><Relationship Id="rId7" Type="http://schemas.openxmlformats.org/officeDocument/2006/relationships/image" Target="../media/image135.emf"/><Relationship Id="rId8" Type="http://schemas.openxmlformats.org/officeDocument/2006/relationships/oleObject" Target="../embeddings/oleObject141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20" Type="http://schemas.openxmlformats.org/officeDocument/2006/relationships/oleObject" Target="../embeddings/oleObject8.bin"/><Relationship Id="rId21" Type="http://schemas.openxmlformats.org/officeDocument/2006/relationships/image" Target="../media/image10.emf"/><Relationship Id="rId10" Type="http://schemas.openxmlformats.org/officeDocument/2006/relationships/image" Target="../media/image5.wmf"/><Relationship Id="rId11" Type="http://schemas.openxmlformats.org/officeDocument/2006/relationships/oleObject" Target="../embeddings/oleObject4.bin"/><Relationship Id="rId12" Type="http://schemas.openxmlformats.org/officeDocument/2006/relationships/image" Target="../media/image6.w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7.wmf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8.wmf"/><Relationship Id="rId17" Type="http://schemas.openxmlformats.org/officeDocument/2006/relationships/oleObject" Target="../embeddings/oleObject7.bin"/><Relationship Id="rId18" Type="http://schemas.openxmlformats.org/officeDocument/2006/relationships/image" Target="../media/image9.wmf"/><Relationship Id="rId19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audio" Target="../media/audio1.wav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3.bin"/><Relationship Id="rId20" Type="http://schemas.openxmlformats.org/officeDocument/2006/relationships/image" Target="../media/image155.emf"/><Relationship Id="rId21" Type="http://schemas.openxmlformats.org/officeDocument/2006/relationships/oleObject" Target="../embeddings/oleObject159.bin"/><Relationship Id="rId22" Type="http://schemas.openxmlformats.org/officeDocument/2006/relationships/image" Target="../media/image156.emf"/><Relationship Id="rId23" Type="http://schemas.openxmlformats.org/officeDocument/2006/relationships/image" Target="../media/image157.wmf"/><Relationship Id="rId10" Type="http://schemas.openxmlformats.org/officeDocument/2006/relationships/image" Target="../media/image150.emf"/><Relationship Id="rId11" Type="http://schemas.openxmlformats.org/officeDocument/2006/relationships/oleObject" Target="../embeddings/oleObject154.bin"/><Relationship Id="rId12" Type="http://schemas.openxmlformats.org/officeDocument/2006/relationships/image" Target="../media/image151.emf"/><Relationship Id="rId13" Type="http://schemas.openxmlformats.org/officeDocument/2006/relationships/oleObject" Target="../embeddings/oleObject155.bin"/><Relationship Id="rId14" Type="http://schemas.openxmlformats.org/officeDocument/2006/relationships/image" Target="../media/image152.emf"/><Relationship Id="rId15" Type="http://schemas.openxmlformats.org/officeDocument/2006/relationships/oleObject" Target="../embeddings/oleObject156.bin"/><Relationship Id="rId16" Type="http://schemas.openxmlformats.org/officeDocument/2006/relationships/image" Target="../media/image153.emf"/><Relationship Id="rId17" Type="http://schemas.openxmlformats.org/officeDocument/2006/relationships/oleObject" Target="../embeddings/oleObject157.bin"/><Relationship Id="rId18" Type="http://schemas.openxmlformats.org/officeDocument/2006/relationships/image" Target="../media/image154.emf"/><Relationship Id="rId19" Type="http://schemas.openxmlformats.org/officeDocument/2006/relationships/oleObject" Target="../embeddings/oleObject158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47.png"/><Relationship Id="rId5" Type="http://schemas.openxmlformats.org/officeDocument/2006/relationships/oleObject" Target="../embeddings/oleObject151.bin"/><Relationship Id="rId6" Type="http://schemas.openxmlformats.org/officeDocument/2006/relationships/image" Target="../media/image148.emf"/><Relationship Id="rId7" Type="http://schemas.openxmlformats.org/officeDocument/2006/relationships/oleObject" Target="../embeddings/oleObject152.bin"/><Relationship Id="rId8" Type="http://schemas.openxmlformats.org/officeDocument/2006/relationships/image" Target="../media/image149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20" Type="http://schemas.openxmlformats.org/officeDocument/2006/relationships/oleObject" Target="../embeddings/oleObject17.bin"/><Relationship Id="rId21" Type="http://schemas.openxmlformats.org/officeDocument/2006/relationships/image" Target="../media/image20.wmf"/><Relationship Id="rId22" Type="http://schemas.openxmlformats.org/officeDocument/2006/relationships/oleObject" Target="../embeddings/oleObject18.bin"/><Relationship Id="rId23" Type="http://schemas.openxmlformats.org/officeDocument/2006/relationships/image" Target="../media/image21.wmf"/><Relationship Id="rId24" Type="http://schemas.openxmlformats.org/officeDocument/2006/relationships/oleObject" Target="../embeddings/oleObject19.bin"/><Relationship Id="rId25" Type="http://schemas.openxmlformats.org/officeDocument/2006/relationships/image" Target="../media/image22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5.w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16.wmf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17.emf"/><Relationship Id="rId16" Type="http://schemas.openxmlformats.org/officeDocument/2006/relationships/oleObject" Target="../embeddings/oleObject15.bin"/><Relationship Id="rId17" Type="http://schemas.openxmlformats.org/officeDocument/2006/relationships/image" Target="../media/image18.emf"/><Relationship Id="rId18" Type="http://schemas.openxmlformats.org/officeDocument/2006/relationships/oleObject" Target="../embeddings/oleObject16.bin"/><Relationship Id="rId19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3.wmf"/><Relationship Id="rId8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24.bin"/><Relationship Id="rId13" Type="http://schemas.openxmlformats.org/officeDocument/2006/relationships/image" Target="../media/image27.emf"/><Relationship Id="rId14" Type="http://schemas.openxmlformats.org/officeDocument/2006/relationships/oleObject" Target="../embeddings/oleObject25.bin"/><Relationship Id="rId15" Type="http://schemas.openxmlformats.org/officeDocument/2006/relationships/image" Target="../media/image28.emf"/><Relationship Id="rId16" Type="http://schemas.openxmlformats.org/officeDocument/2006/relationships/oleObject" Target="../embeddings/oleObject26.bin"/><Relationship Id="rId17" Type="http://schemas.openxmlformats.org/officeDocument/2006/relationships/image" Target="../media/image29.emf"/><Relationship Id="rId18" Type="http://schemas.openxmlformats.org/officeDocument/2006/relationships/oleObject" Target="../embeddings/oleObject27.bin"/><Relationship Id="rId19" Type="http://schemas.openxmlformats.org/officeDocument/2006/relationships/image" Target="../media/image3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23.bin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3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3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3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33.emf"/><Relationship Id="rId10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20" Type="http://schemas.openxmlformats.org/officeDocument/2006/relationships/image" Target="../media/image45.emf"/><Relationship Id="rId10" Type="http://schemas.openxmlformats.org/officeDocument/2006/relationships/image" Target="../media/image40.emf"/><Relationship Id="rId11" Type="http://schemas.openxmlformats.org/officeDocument/2006/relationships/oleObject" Target="../embeddings/oleObject38.bin"/><Relationship Id="rId12" Type="http://schemas.openxmlformats.org/officeDocument/2006/relationships/image" Target="../media/image41.emf"/><Relationship Id="rId13" Type="http://schemas.openxmlformats.org/officeDocument/2006/relationships/oleObject" Target="../embeddings/oleObject39.bin"/><Relationship Id="rId14" Type="http://schemas.openxmlformats.org/officeDocument/2006/relationships/image" Target="../media/image42.emf"/><Relationship Id="rId15" Type="http://schemas.openxmlformats.org/officeDocument/2006/relationships/oleObject" Target="../embeddings/oleObject40.bin"/><Relationship Id="rId16" Type="http://schemas.openxmlformats.org/officeDocument/2006/relationships/image" Target="../media/image43.emf"/><Relationship Id="rId17" Type="http://schemas.openxmlformats.org/officeDocument/2006/relationships/oleObject" Target="../embeddings/oleObject41.bin"/><Relationship Id="rId18" Type="http://schemas.openxmlformats.org/officeDocument/2006/relationships/image" Target="../media/image44.emf"/><Relationship Id="rId19" Type="http://schemas.openxmlformats.org/officeDocument/2006/relationships/oleObject" Target="../embeddings/oleObject42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audio" Target="../media/audio1.wav"/><Relationship Id="rId5" Type="http://schemas.openxmlformats.org/officeDocument/2006/relationships/oleObject" Target="../embeddings/oleObject35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6.bin"/><Relationship Id="rId8" Type="http://schemas.openxmlformats.org/officeDocument/2006/relationships/image" Target="../media/image3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20" Type="http://schemas.openxmlformats.org/officeDocument/2006/relationships/image" Target="../media/image53.wmf"/><Relationship Id="rId21" Type="http://schemas.openxmlformats.org/officeDocument/2006/relationships/oleObject" Target="../embeddings/oleObject51.bin"/><Relationship Id="rId22" Type="http://schemas.openxmlformats.org/officeDocument/2006/relationships/image" Target="../media/image54.wmf"/><Relationship Id="rId10" Type="http://schemas.openxmlformats.org/officeDocument/2006/relationships/image" Target="../media/image48.emf"/><Relationship Id="rId11" Type="http://schemas.openxmlformats.org/officeDocument/2006/relationships/oleObject" Target="../embeddings/oleObject46.bin"/><Relationship Id="rId12" Type="http://schemas.openxmlformats.org/officeDocument/2006/relationships/image" Target="../media/image49.wmf"/><Relationship Id="rId13" Type="http://schemas.openxmlformats.org/officeDocument/2006/relationships/oleObject" Target="../embeddings/oleObject47.bin"/><Relationship Id="rId14" Type="http://schemas.openxmlformats.org/officeDocument/2006/relationships/image" Target="../media/image50.wmf"/><Relationship Id="rId15" Type="http://schemas.openxmlformats.org/officeDocument/2006/relationships/oleObject" Target="../embeddings/oleObject48.bin"/><Relationship Id="rId16" Type="http://schemas.openxmlformats.org/officeDocument/2006/relationships/image" Target="../media/image51.emf"/><Relationship Id="rId17" Type="http://schemas.openxmlformats.org/officeDocument/2006/relationships/oleObject" Target="../embeddings/oleObject49.bin"/><Relationship Id="rId18" Type="http://schemas.openxmlformats.org/officeDocument/2006/relationships/image" Target="../media/image52.emf"/><Relationship Id="rId19" Type="http://schemas.openxmlformats.org/officeDocument/2006/relationships/oleObject" Target="../embeddings/oleObject50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5.png"/><Relationship Id="rId5" Type="http://schemas.openxmlformats.org/officeDocument/2006/relationships/oleObject" Target="../embeddings/oleObject43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5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CE42405-FB05-4B3F-92FE-E9D4F2FBD2C3}" type="datetime2">
              <a:rPr lang="zh-CN" altLang="en-US" sz="1400">
                <a:solidFill>
                  <a:srgbClr val="FFFF00"/>
                </a:solidFill>
              </a:rPr>
              <a:pPr/>
              <a:t>2015年12月23日星期三</a:t>
            </a:fld>
            <a:endParaRPr lang="en-US" altLang="zh-CN" sz="1400">
              <a:solidFill>
                <a:srgbClr val="FFFF00"/>
              </a:solidFill>
            </a:endParaRPr>
          </a:p>
        </p:txBody>
      </p:sp>
      <p:sp>
        <p:nvSpPr>
          <p:cNvPr id="206851" name="Rectangle 102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latin typeface="华文行楷" charset="0"/>
                <a:ea typeface="华文行楷" charset="0"/>
                <a:cs typeface="华文行楷" charset="0"/>
              </a:rPr>
              <a:t>第</a:t>
            </a:r>
            <a:r>
              <a:rPr lang="en-US" altLang="zh-CN">
                <a:latin typeface="华文行楷" charset="0"/>
                <a:ea typeface="华文行楷" charset="0"/>
                <a:cs typeface="华文行楷" charset="0"/>
              </a:rPr>
              <a:t>3</a:t>
            </a:r>
            <a:r>
              <a:rPr lang="zh-CN" altLang="en-US">
                <a:latin typeface="华文行楷" charset="0"/>
                <a:ea typeface="华文行楷" charset="0"/>
                <a:cs typeface="华文行楷" charset="0"/>
              </a:rPr>
              <a:t>节</a:t>
            </a:r>
            <a:endParaRPr lang="en-US" altLang="zh-CN">
              <a:latin typeface="华文行楷" charset="0"/>
              <a:ea typeface="华文行楷" charset="0"/>
              <a:cs typeface="华文行楷" charset="0"/>
            </a:endParaRPr>
          </a:p>
        </p:txBody>
      </p:sp>
      <p:sp>
        <p:nvSpPr>
          <p:cNvPr id="206852" name="Rectangle 102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华文新魏" panose="02010800040101010101" pitchFamily="2" charset="-122"/>
              </a:rPr>
              <a:t>第二类拉格朗日方程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4"/>
          <p:cNvSpPr txBox="1">
            <a:spLocks noChangeArrowheads="1"/>
          </p:cNvSpPr>
          <p:nvPr/>
        </p:nvSpPr>
        <p:spPr bwMode="auto">
          <a:xfrm>
            <a:off x="298450" y="603250"/>
            <a:ext cx="5064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用拉格朗日方程求椭圆摆的运动微分方程</a:t>
            </a:r>
            <a:endParaRPr lang="en-US" altLang="zh-CN" sz="2000"/>
          </a:p>
        </p:txBody>
      </p:sp>
      <p:grpSp>
        <p:nvGrpSpPr>
          <p:cNvPr id="23554" name="Group 152"/>
          <p:cNvGrpSpPr>
            <a:grpSpLocks/>
          </p:cNvGrpSpPr>
          <p:nvPr/>
        </p:nvGrpSpPr>
        <p:grpSpPr bwMode="auto">
          <a:xfrm>
            <a:off x="5367338" y="565150"/>
            <a:ext cx="3124200" cy="3246438"/>
            <a:chOff x="2285" y="1191"/>
            <a:chExt cx="1968" cy="2045"/>
          </a:xfrm>
        </p:grpSpPr>
        <p:sp>
          <p:nvSpPr>
            <p:cNvPr id="23582" name="Freeform 17"/>
            <p:cNvSpPr>
              <a:spLocks noChangeAspect="1"/>
            </p:cNvSpPr>
            <p:nvPr/>
          </p:nvSpPr>
          <p:spPr bwMode="auto">
            <a:xfrm>
              <a:off x="2758" y="1603"/>
              <a:ext cx="762" cy="494"/>
            </a:xfrm>
            <a:custGeom>
              <a:avLst/>
              <a:gdLst>
                <a:gd name="T0" fmla="*/ 0 w 609"/>
                <a:gd name="T1" fmla="*/ 0 h 395"/>
                <a:gd name="T2" fmla="*/ 105456 w 609"/>
                <a:gd name="T3" fmla="*/ 0 h 395"/>
                <a:gd name="T4" fmla="*/ 105456 w 609"/>
                <a:gd name="T5" fmla="*/ 67722 h 395"/>
                <a:gd name="T6" fmla="*/ 0 w 609"/>
                <a:gd name="T7" fmla="*/ 67722 h 395"/>
                <a:gd name="T8" fmla="*/ 0 w 609"/>
                <a:gd name="T9" fmla="*/ 0 h 395"/>
                <a:gd name="T10" fmla="*/ 0 w 609"/>
                <a:gd name="T11" fmla="*/ 0 h 3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9"/>
                <a:gd name="T19" fmla="*/ 0 h 395"/>
                <a:gd name="T20" fmla="*/ 609 w 609"/>
                <a:gd name="T21" fmla="*/ 395 h 39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9" h="395">
                  <a:moveTo>
                    <a:pt x="0" y="0"/>
                  </a:moveTo>
                  <a:lnTo>
                    <a:pt x="609" y="0"/>
                  </a:lnTo>
                  <a:lnTo>
                    <a:pt x="609" y="395"/>
                  </a:lnTo>
                  <a:lnTo>
                    <a:pt x="0" y="3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Freeform 18"/>
            <p:cNvSpPr>
              <a:spLocks noChangeAspect="1"/>
            </p:cNvSpPr>
            <p:nvPr/>
          </p:nvSpPr>
          <p:spPr bwMode="auto">
            <a:xfrm>
              <a:off x="3043" y="1776"/>
              <a:ext cx="173" cy="185"/>
            </a:xfrm>
            <a:custGeom>
              <a:avLst/>
              <a:gdLst>
                <a:gd name="T0" fmla="*/ 0 w 138"/>
                <a:gd name="T1" fmla="*/ 12248 h 148"/>
                <a:gd name="T2" fmla="*/ 0 w 138"/>
                <a:gd name="T3" fmla="*/ 12248 h 148"/>
                <a:gd name="T4" fmla="*/ 906 w 138"/>
                <a:gd name="T5" fmla="*/ 7399 h 148"/>
                <a:gd name="T6" fmla="*/ 3506 w 138"/>
                <a:gd name="T7" fmla="*/ 4200 h 148"/>
                <a:gd name="T8" fmla="*/ 7864 w 138"/>
                <a:gd name="T9" fmla="*/ 889 h 148"/>
                <a:gd name="T10" fmla="*/ 10286 w 138"/>
                <a:gd name="T11" fmla="*/ 0 h 148"/>
                <a:gd name="T12" fmla="*/ 13082 w 138"/>
                <a:gd name="T13" fmla="*/ 0 h 148"/>
                <a:gd name="T14" fmla="*/ 13082 w 138"/>
                <a:gd name="T15" fmla="*/ 0 h 148"/>
                <a:gd name="T16" fmla="*/ 15505 w 138"/>
                <a:gd name="T17" fmla="*/ 0 h 148"/>
                <a:gd name="T18" fmla="*/ 17116 w 138"/>
                <a:gd name="T19" fmla="*/ 889 h 148"/>
                <a:gd name="T20" fmla="*/ 21457 w 138"/>
                <a:gd name="T21" fmla="*/ 4200 h 148"/>
                <a:gd name="T22" fmla="*/ 24347 w 138"/>
                <a:gd name="T23" fmla="*/ 7399 h 148"/>
                <a:gd name="T24" fmla="*/ 24958 w 138"/>
                <a:gd name="T25" fmla="*/ 12248 h 148"/>
                <a:gd name="T26" fmla="*/ 24958 w 138"/>
                <a:gd name="T27" fmla="*/ 12248 h 148"/>
                <a:gd name="T28" fmla="*/ 24347 w 138"/>
                <a:gd name="T29" fmla="*/ 16935 h 148"/>
                <a:gd name="T30" fmla="*/ 21457 w 138"/>
                <a:gd name="T31" fmla="*/ 21130 h 148"/>
                <a:gd name="T32" fmla="*/ 17116 w 138"/>
                <a:gd name="T33" fmla="*/ 24351 h 148"/>
                <a:gd name="T34" fmla="*/ 15505 w 138"/>
                <a:gd name="T35" fmla="*/ 25038 h 148"/>
                <a:gd name="T36" fmla="*/ 13082 w 138"/>
                <a:gd name="T37" fmla="*/ 25038 h 148"/>
                <a:gd name="T38" fmla="*/ 13082 w 138"/>
                <a:gd name="T39" fmla="*/ 25038 h 148"/>
                <a:gd name="T40" fmla="*/ 10286 w 138"/>
                <a:gd name="T41" fmla="*/ 25038 h 148"/>
                <a:gd name="T42" fmla="*/ 7864 w 138"/>
                <a:gd name="T43" fmla="*/ 24351 h 148"/>
                <a:gd name="T44" fmla="*/ 3506 w 138"/>
                <a:gd name="T45" fmla="*/ 21130 h 148"/>
                <a:gd name="T46" fmla="*/ 906 w 138"/>
                <a:gd name="T47" fmla="*/ 16935 h 148"/>
                <a:gd name="T48" fmla="*/ 0 w 138"/>
                <a:gd name="T49" fmla="*/ 12248 h 148"/>
                <a:gd name="T50" fmla="*/ 0 w 138"/>
                <a:gd name="T51" fmla="*/ 12248 h 148"/>
                <a:gd name="T52" fmla="*/ 0 w 138"/>
                <a:gd name="T53" fmla="*/ 12248 h 14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8"/>
                <a:gd name="T82" fmla="*/ 0 h 148"/>
                <a:gd name="T83" fmla="*/ 138 w 138"/>
                <a:gd name="T84" fmla="*/ 148 h 14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8" h="148">
                  <a:moveTo>
                    <a:pt x="0" y="72"/>
                  </a:moveTo>
                  <a:lnTo>
                    <a:pt x="0" y="72"/>
                  </a:lnTo>
                  <a:lnTo>
                    <a:pt x="5" y="43"/>
                  </a:lnTo>
                  <a:lnTo>
                    <a:pt x="19" y="24"/>
                  </a:lnTo>
                  <a:lnTo>
                    <a:pt x="43" y="5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6" y="0"/>
                  </a:lnTo>
                  <a:lnTo>
                    <a:pt x="95" y="5"/>
                  </a:lnTo>
                  <a:lnTo>
                    <a:pt x="119" y="24"/>
                  </a:lnTo>
                  <a:lnTo>
                    <a:pt x="134" y="43"/>
                  </a:lnTo>
                  <a:lnTo>
                    <a:pt x="138" y="72"/>
                  </a:lnTo>
                  <a:lnTo>
                    <a:pt x="134" y="100"/>
                  </a:lnTo>
                  <a:lnTo>
                    <a:pt x="119" y="124"/>
                  </a:lnTo>
                  <a:lnTo>
                    <a:pt x="95" y="143"/>
                  </a:lnTo>
                  <a:lnTo>
                    <a:pt x="86" y="148"/>
                  </a:lnTo>
                  <a:lnTo>
                    <a:pt x="72" y="148"/>
                  </a:lnTo>
                  <a:lnTo>
                    <a:pt x="57" y="148"/>
                  </a:lnTo>
                  <a:lnTo>
                    <a:pt x="43" y="143"/>
                  </a:lnTo>
                  <a:lnTo>
                    <a:pt x="19" y="124"/>
                  </a:lnTo>
                  <a:lnTo>
                    <a:pt x="5" y="10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 w="301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19"/>
            <p:cNvSpPr>
              <a:spLocks noChangeAspect="1" noChangeShapeType="1"/>
            </p:cNvSpPr>
            <p:nvPr/>
          </p:nvSpPr>
          <p:spPr bwMode="auto">
            <a:xfrm>
              <a:off x="2435" y="1877"/>
              <a:ext cx="175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Freeform 20"/>
            <p:cNvSpPr>
              <a:spLocks noChangeAspect="1"/>
            </p:cNvSpPr>
            <p:nvPr/>
          </p:nvSpPr>
          <p:spPr bwMode="auto">
            <a:xfrm>
              <a:off x="4176" y="1853"/>
              <a:ext cx="77" cy="43"/>
            </a:xfrm>
            <a:custGeom>
              <a:avLst/>
              <a:gdLst>
                <a:gd name="T0" fmla="*/ 1472 w 62"/>
                <a:gd name="T1" fmla="*/ 4158 h 34"/>
                <a:gd name="T2" fmla="*/ 0 w 62"/>
                <a:gd name="T3" fmla="*/ 0 h 34"/>
                <a:gd name="T4" fmla="*/ 0 w 62"/>
                <a:gd name="T5" fmla="*/ 0 h 34"/>
                <a:gd name="T6" fmla="*/ 4290 w 62"/>
                <a:gd name="T7" fmla="*/ 2211 h 34"/>
                <a:gd name="T8" fmla="*/ 4290 w 62"/>
                <a:gd name="T9" fmla="*/ 2211 h 34"/>
                <a:gd name="T10" fmla="*/ 9098 w 62"/>
                <a:gd name="T11" fmla="*/ 4158 h 34"/>
                <a:gd name="T12" fmla="*/ 9098 w 62"/>
                <a:gd name="T13" fmla="*/ 4158 h 34"/>
                <a:gd name="T14" fmla="*/ 4290 w 62"/>
                <a:gd name="T15" fmla="*/ 5259 h 34"/>
                <a:gd name="T16" fmla="*/ 0 w 62"/>
                <a:gd name="T17" fmla="*/ 7510 h 34"/>
                <a:gd name="T18" fmla="*/ 0 w 62"/>
                <a:gd name="T19" fmla="*/ 7510 h 34"/>
                <a:gd name="T20" fmla="*/ 1472 w 62"/>
                <a:gd name="T21" fmla="*/ 4158 h 34"/>
                <a:gd name="T22" fmla="*/ 1472 w 62"/>
                <a:gd name="T23" fmla="*/ 4158 h 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"/>
                <a:gd name="T37" fmla="*/ 0 h 34"/>
                <a:gd name="T38" fmla="*/ 62 w 62"/>
                <a:gd name="T39" fmla="*/ 34 h 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" h="34">
                  <a:moveTo>
                    <a:pt x="10" y="19"/>
                  </a:moveTo>
                  <a:lnTo>
                    <a:pt x="0" y="0"/>
                  </a:lnTo>
                  <a:lnTo>
                    <a:pt x="29" y="10"/>
                  </a:lnTo>
                  <a:lnTo>
                    <a:pt x="62" y="19"/>
                  </a:lnTo>
                  <a:lnTo>
                    <a:pt x="29" y="24"/>
                  </a:lnTo>
                  <a:lnTo>
                    <a:pt x="0" y="34"/>
                  </a:lnTo>
                  <a:lnTo>
                    <a:pt x="1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Line 21"/>
            <p:cNvSpPr>
              <a:spLocks noChangeAspect="1" noChangeShapeType="1"/>
            </p:cNvSpPr>
            <p:nvPr/>
          </p:nvSpPr>
          <p:spPr bwMode="auto">
            <a:xfrm flipV="1">
              <a:off x="2435" y="1335"/>
              <a:ext cx="1" cy="7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Freeform 22"/>
            <p:cNvSpPr>
              <a:spLocks noChangeAspect="1"/>
            </p:cNvSpPr>
            <p:nvPr/>
          </p:nvSpPr>
          <p:spPr bwMode="auto">
            <a:xfrm>
              <a:off x="2411" y="1281"/>
              <a:ext cx="48" cy="72"/>
            </a:xfrm>
            <a:custGeom>
              <a:avLst/>
              <a:gdLst>
                <a:gd name="T0" fmla="*/ 4081 w 38"/>
                <a:gd name="T1" fmla="*/ 10391 h 57"/>
                <a:gd name="T2" fmla="*/ 0 w 38"/>
                <a:gd name="T3" fmla="*/ 12268 h 57"/>
                <a:gd name="T4" fmla="*/ 0 w 38"/>
                <a:gd name="T5" fmla="*/ 12268 h 57"/>
                <a:gd name="T6" fmla="*/ 3231 w 38"/>
                <a:gd name="T7" fmla="*/ 6403 h 57"/>
                <a:gd name="T8" fmla="*/ 3231 w 38"/>
                <a:gd name="T9" fmla="*/ 6403 h 57"/>
                <a:gd name="T10" fmla="*/ 4081 w 38"/>
                <a:gd name="T11" fmla="*/ 0 h 57"/>
                <a:gd name="T12" fmla="*/ 4081 w 38"/>
                <a:gd name="T13" fmla="*/ 0 h 57"/>
                <a:gd name="T14" fmla="*/ 6403 w 38"/>
                <a:gd name="T15" fmla="*/ 6403 h 57"/>
                <a:gd name="T16" fmla="*/ 8226 w 38"/>
                <a:gd name="T17" fmla="*/ 12268 h 57"/>
                <a:gd name="T18" fmla="*/ 8226 w 38"/>
                <a:gd name="T19" fmla="*/ 12268 h 57"/>
                <a:gd name="T20" fmla="*/ 4081 w 38"/>
                <a:gd name="T21" fmla="*/ 10391 h 57"/>
                <a:gd name="T22" fmla="*/ 4081 w 38"/>
                <a:gd name="T23" fmla="*/ 10391 h 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"/>
                <a:gd name="T37" fmla="*/ 0 h 57"/>
                <a:gd name="T38" fmla="*/ 38 w 38"/>
                <a:gd name="T39" fmla="*/ 57 h 5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" h="57">
                  <a:moveTo>
                    <a:pt x="19" y="48"/>
                  </a:moveTo>
                  <a:lnTo>
                    <a:pt x="0" y="57"/>
                  </a:lnTo>
                  <a:lnTo>
                    <a:pt x="15" y="29"/>
                  </a:lnTo>
                  <a:lnTo>
                    <a:pt x="19" y="0"/>
                  </a:lnTo>
                  <a:lnTo>
                    <a:pt x="29" y="29"/>
                  </a:lnTo>
                  <a:lnTo>
                    <a:pt x="38" y="57"/>
                  </a:lnTo>
                  <a:lnTo>
                    <a:pt x="19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8" name="Line 23"/>
            <p:cNvSpPr>
              <a:spLocks noChangeAspect="1" noChangeShapeType="1"/>
            </p:cNvSpPr>
            <p:nvPr/>
          </p:nvSpPr>
          <p:spPr bwMode="auto">
            <a:xfrm>
              <a:off x="2495" y="1478"/>
              <a:ext cx="57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Freeform 24"/>
            <p:cNvSpPr>
              <a:spLocks noChangeAspect="1"/>
            </p:cNvSpPr>
            <p:nvPr/>
          </p:nvSpPr>
          <p:spPr bwMode="auto">
            <a:xfrm>
              <a:off x="3049" y="1454"/>
              <a:ext cx="84" cy="54"/>
            </a:xfrm>
            <a:custGeom>
              <a:avLst/>
              <a:gdLst>
                <a:gd name="T0" fmla="*/ 2613 w 67"/>
                <a:gd name="T1" fmla="*/ 3599 h 43"/>
                <a:gd name="T2" fmla="*/ 0 w 67"/>
                <a:gd name="T3" fmla="*/ 0 h 43"/>
                <a:gd name="T4" fmla="*/ 906 w 67"/>
                <a:gd name="T5" fmla="*/ 0 h 43"/>
                <a:gd name="T6" fmla="*/ 5872 w 67"/>
                <a:gd name="T7" fmla="*/ 2739 h 43"/>
                <a:gd name="T8" fmla="*/ 5872 w 67"/>
                <a:gd name="T9" fmla="*/ 2739 h 43"/>
                <a:gd name="T10" fmla="*/ 12169 w 67"/>
                <a:gd name="T11" fmla="*/ 3599 h 43"/>
                <a:gd name="T12" fmla="*/ 12169 w 67"/>
                <a:gd name="T13" fmla="*/ 3599 h 43"/>
                <a:gd name="T14" fmla="*/ 5872 w 67"/>
                <a:gd name="T15" fmla="*/ 5425 h 43"/>
                <a:gd name="T16" fmla="*/ 906 w 67"/>
                <a:gd name="T17" fmla="*/ 8081 h 43"/>
                <a:gd name="T18" fmla="*/ 0 w 67"/>
                <a:gd name="T19" fmla="*/ 7128 h 43"/>
                <a:gd name="T20" fmla="*/ 2613 w 67"/>
                <a:gd name="T21" fmla="*/ 3599 h 43"/>
                <a:gd name="T22" fmla="*/ 2613 w 67"/>
                <a:gd name="T23" fmla="*/ 3599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"/>
                <a:gd name="T37" fmla="*/ 0 h 43"/>
                <a:gd name="T38" fmla="*/ 67 w 67"/>
                <a:gd name="T39" fmla="*/ 43 h 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" h="43">
                  <a:moveTo>
                    <a:pt x="14" y="19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33" y="14"/>
                  </a:lnTo>
                  <a:lnTo>
                    <a:pt x="67" y="19"/>
                  </a:lnTo>
                  <a:lnTo>
                    <a:pt x="33" y="29"/>
                  </a:lnTo>
                  <a:lnTo>
                    <a:pt x="5" y="43"/>
                  </a:lnTo>
                  <a:lnTo>
                    <a:pt x="0" y="38"/>
                  </a:lnTo>
                  <a:lnTo>
                    <a:pt x="1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Freeform 25"/>
            <p:cNvSpPr>
              <a:spLocks noChangeAspect="1"/>
            </p:cNvSpPr>
            <p:nvPr/>
          </p:nvSpPr>
          <p:spPr bwMode="auto">
            <a:xfrm>
              <a:off x="2435" y="1454"/>
              <a:ext cx="78" cy="54"/>
            </a:xfrm>
            <a:custGeom>
              <a:avLst/>
              <a:gdLst>
                <a:gd name="T0" fmla="*/ 10403 w 62"/>
                <a:gd name="T1" fmla="*/ 3599 h 43"/>
                <a:gd name="T2" fmla="*/ 12115 w 62"/>
                <a:gd name="T3" fmla="*/ 7128 h 43"/>
                <a:gd name="T4" fmla="*/ 12115 w 62"/>
                <a:gd name="T5" fmla="*/ 8081 h 43"/>
                <a:gd name="T6" fmla="*/ 6728 w 62"/>
                <a:gd name="T7" fmla="*/ 5425 h 43"/>
                <a:gd name="T8" fmla="*/ 6728 w 62"/>
                <a:gd name="T9" fmla="*/ 5425 h 43"/>
                <a:gd name="T10" fmla="*/ 0 w 62"/>
                <a:gd name="T11" fmla="*/ 3599 h 43"/>
                <a:gd name="T12" fmla="*/ 0 w 62"/>
                <a:gd name="T13" fmla="*/ 3599 h 43"/>
                <a:gd name="T14" fmla="*/ 6728 w 62"/>
                <a:gd name="T15" fmla="*/ 2739 h 43"/>
                <a:gd name="T16" fmla="*/ 12115 w 62"/>
                <a:gd name="T17" fmla="*/ 0 h 43"/>
                <a:gd name="T18" fmla="*/ 12115 w 62"/>
                <a:gd name="T19" fmla="*/ 0 h 43"/>
                <a:gd name="T20" fmla="*/ 10403 w 62"/>
                <a:gd name="T21" fmla="*/ 3599 h 43"/>
                <a:gd name="T22" fmla="*/ 10403 w 62"/>
                <a:gd name="T23" fmla="*/ 3599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"/>
                <a:gd name="T37" fmla="*/ 0 h 43"/>
                <a:gd name="T38" fmla="*/ 62 w 62"/>
                <a:gd name="T39" fmla="*/ 43 h 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" h="43">
                  <a:moveTo>
                    <a:pt x="53" y="19"/>
                  </a:moveTo>
                  <a:lnTo>
                    <a:pt x="62" y="38"/>
                  </a:lnTo>
                  <a:lnTo>
                    <a:pt x="62" y="43"/>
                  </a:lnTo>
                  <a:lnTo>
                    <a:pt x="34" y="29"/>
                  </a:lnTo>
                  <a:lnTo>
                    <a:pt x="0" y="19"/>
                  </a:lnTo>
                  <a:lnTo>
                    <a:pt x="34" y="14"/>
                  </a:lnTo>
                  <a:lnTo>
                    <a:pt x="62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Freeform 26"/>
            <p:cNvSpPr>
              <a:spLocks noChangeAspect="1"/>
            </p:cNvSpPr>
            <p:nvPr/>
          </p:nvSpPr>
          <p:spPr bwMode="auto">
            <a:xfrm>
              <a:off x="3138" y="1907"/>
              <a:ext cx="7" cy="30"/>
            </a:xfrm>
            <a:custGeom>
              <a:avLst/>
              <a:gdLst>
                <a:gd name="T0" fmla="*/ 0 w 5"/>
                <a:gd name="T1" fmla="*/ 4200 h 24"/>
                <a:gd name="T2" fmla="*/ 0 w 5"/>
                <a:gd name="T3" fmla="*/ 4200 h 24"/>
                <a:gd name="T4" fmla="*/ 0 w 5"/>
                <a:gd name="T5" fmla="*/ 4200 h 24"/>
                <a:gd name="T6" fmla="*/ 0 w 5"/>
                <a:gd name="T7" fmla="*/ 4200 h 24"/>
                <a:gd name="T8" fmla="*/ 0 w 5"/>
                <a:gd name="T9" fmla="*/ 4200 h 24"/>
                <a:gd name="T10" fmla="*/ 0 w 5"/>
                <a:gd name="T11" fmla="*/ 4200 h 24"/>
                <a:gd name="T12" fmla="*/ 11938 w 5"/>
                <a:gd name="T13" fmla="*/ 4200 h 24"/>
                <a:gd name="T14" fmla="*/ 11938 w 5"/>
                <a:gd name="T15" fmla="*/ 4200 h 24"/>
                <a:gd name="T16" fmla="*/ 11938 w 5"/>
                <a:gd name="T17" fmla="*/ 4200 h 24"/>
                <a:gd name="T18" fmla="*/ 11938 w 5"/>
                <a:gd name="T19" fmla="*/ 0 h 24"/>
                <a:gd name="T20" fmla="*/ 11938 w 5"/>
                <a:gd name="T21" fmla="*/ 0 h 24"/>
                <a:gd name="T22" fmla="*/ 0 w 5"/>
                <a:gd name="T23" fmla="*/ 0 h 24"/>
                <a:gd name="T24" fmla="*/ 0 w 5"/>
                <a:gd name="T25" fmla="*/ 0 h 24"/>
                <a:gd name="T26" fmla="*/ 0 w 5"/>
                <a:gd name="T27" fmla="*/ 0 h 24"/>
                <a:gd name="T28" fmla="*/ 0 w 5"/>
                <a:gd name="T29" fmla="*/ 0 h 24"/>
                <a:gd name="T30" fmla="*/ 0 w 5"/>
                <a:gd name="T31" fmla="*/ 0 h 24"/>
                <a:gd name="T32" fmla="*/ 0 w 5"/>
                <a:gd name="T33" fmla="*/ 0 h 24"/>
                <a:gd name="T34" fmla="*/ 0 w 5"/>
                <a:gd name="T35" fmla="*/ 0 h 24"/>
                <a:gd name="T36" fmla="*/ 0 w 5"/>
                <a:gd name="T37" fmla="*/ 4200 h 24"/>
                <a:gd name="T38" fmla="*/ 0 w 5"/>
                <a:gd name="T39" fmla="*/ 4200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"/>
                <a:gd name="T61" fmla="*/ 0 h 24"/>
                <a:gd name="T62" fmla="*/ 5 w 5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" h="24">
                  <a:moveTo>
                    <a:pt x="0" y="24"/>
                  </a:moveTo>
                  <a:lnTo>
                    <a:pt x="0" y="24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Freeform 27"/>
            <p:cNvSpPr>
              <a:spLocks noChangeAspect="1"/>
            </p:cNvSpPr>
            <p:nvPr/>
          </p:nvSpPr>
          <p:spPr bwMode="auto">
            <a:xfrm>
              <a:off x="3138" y="1860"/>
              <a:ext cx="7" cy="30"/>
            </a:xfrm>
            <a:custGeom>
              <a:avLst/>
              <a:gdLst>
                <a:gd name="T0" fmla="*/ 0 w 5"/>
                <a:gd name="T1" fmla="*/ 4200 h 24"/>
                <a:gd name="T2" fmla="*/ 0 w 5"/>
                <a:gd name="T3" fmla="*/ 4200 h 24"/>
                <a:gd name="T4" fmla="*/ 0 w 5"/>
                <a:gd name="T5" fmla="*/ 4200 h 24"/>
                <a:gd name="T6" fmla="*/ 0 w 5"/>
                <a:gd name="T7" fmla="*/ 4200 h 24"/>
                <a:gd name="T8" fmla="*/ 0 w 5"/>
                <a:gd name="T9" fmla="*/ 4200 h 24"/>
                <a:gd name="T10" fmla="*/ 0 w 5"/>
                <a:gd name="T11" fmla="*/ 4200 h 24"/>
                <a:gd name="T12" fmla="*/ 11938 w 5"/>
                <a:gd name="T13" fmla="*/ 4200 h 24"/>
                <a:gd name="T14" fmla="*/ 11938 w 5"/>
                <a:gd name="T15" fmla="*/ 4200 h 24"/>
                <a:gd name="T16" fmla="*/ 11938 w 5"/>
                <a:gd name="T17" fmla="*/ 4200 h 24"/>
                <a:gd name="T18" fmla="*/ 11938 w 5"/>
                <a:gd name="T19" fmla="*/ 0 h 24"/>
                <a:gd name="T20" fmla="*/ 11938 w 5"/>
                <a:gd name="T21" fmla="*/ 0 h 24"/>
                <a:gd name="T22" fmla="*/ 0 w 5"/>
                <a:gd name="T23" fmla="*/ 0 h 24"/>
                <a:gd name="T24" fmla="*/ 0 w 5"/>
                <a:gd name="T25" fmla="*/ 0 h 24"/>
                <a:gd name="T26" fmla="*/ 0 w 5"/>
                <a:gd name="T27" fmla="*/ 0 h 24"/>
                <a:gd name="T28" fmla="*/ 0 w 5"/>
                <a:gd name="T29" fmla="*/ 0 h 24"/>
                <a:gd name="T30" fmla="*/ 0 w 5"/>
                <a:gd name="T31" fmla="*/ 0 h 24"/>
                <a:gd name="T32" fmla="*/ 0 w 5"/>
                <a:gd name="T33" fmla="*/ 0 h 24"/>
                <a:gd name="T34" fmla="*/ 0 w 5"/>
                <a:gd name="T35" fmla="*/ 0 h 24"/>
                <a:gd name="T36" fmla="*/ 0 w 5"/>
                <a:gd name="T37" fmla="*/ 4200 h 24"/>
                <a:gd name="T38" fmla="*/ 0 w 5"/>
                <a:gd name="T39" fmla="*/ 4200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"/>
                <a:gd name="T61" fmla="*/ 0 h 24"/>
                <a:gd name="T62" fmla="*/ 5 w 5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" h="24">
                  <a:moveTo>
                    <a:pt x="0" y="24"/>
                  </a:moveTo>
                  <a:lnTo>
                    <a:pt x="0" y="24"/>
                  </a:lnTo>
                  <a:lnTo>
                    <a:pt x="5" y="2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Rectangle 28"/>
            <p:cNvSpPr>
              <a:spLocks noChangeAspect="1" noChangeArrowheads="1"/>
            </p:cNvSpPr>
            <p:nvPr/>
          </p:nvSpPr>
          <p:spPr bwMode="auto">
            <a:xfrm>
              <a:off x="3149" y="2106"/>
              <a:ext cx="1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/>
                <a:t>φ</a:t>
              </a:r>
            </a:p>
          </p:txBody>
        </p:sp>
        <p:sp>
          <p:nvSpPr>
            <p:cNvPr id="23594" name="Rectangle 29"/>
            <p:cNvSpPr>
              <a:spLocks noChangeAspect="1" noChangeArrowheads="1"/>
            </p:cNvSpPr>
            <p:nvPr/>
          </p:nvSpPr>
          <p:spPr bwMode="auto">
            <a:xfrm>
              <a:off x="2734" y="1283"/>
              <a:ext cx="8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x</a:t>
              </a:r>
              <a:endParaRPr lang="en-US" altLang="zh-CN" sz="2400"/>
            </a:p>
          </p:txBody>
        </p:sp>
        <p:sp>
          <p:nvSpPr>
            <p:cNvPr id="23595" name="Rectangle 30"/>
            <p:cNvSpPr>
              <a:spLocks noChangeAspect="1" noChangeArrowheads="1"/>
            </p:cNvSpPr>
            <p:nvPr/>
          </p:nvSpPr>
          <p:spPr bwMode="auto">
            <a:xfrm>
              <a:off x="4134" y="1675"/>
              <a:ext cx="8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x</a:t>
              </a:r>
              <a:endParaRPr lang="en-US" altLang="zh-CN" sz="2400"/>
            </a:p>
          </p:txBody>
        </p:sp>
        <p:sp>
          <p:nvSpPr>
            <p:cNvPr id="23596" name="Rectangle 31"/>
            <p:cNvSpPr>
              <a:spLocks noChangeAspect="1" noChangeArrowheads="1"/>
            </p:cNvSpPr>
            <p:nvPr/>
          </p:nvSpPr>
          <p:spPr bwMode="auto">
            <a:xfrm>
              <a:off x="2492" y="1191"/>
              <a:ext cx="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y</a:t>
              </a:r>
              <a:endParaRPr lang="en-US" altLang="zh-CN" sz="2400"/>
            </a:p>
          </p:txBody>
        </p:sp>
        <p:sp>
          <p:nvSpPr>
            <p:cNvPr id="23597" name="Rectangle 32"/>
            <p:cNvSpPr>
              <a:spLocks noChangeAspect="1" noChangeArrowheads="1"/>
            </p:cNvSpPr>
            <p:nvPr/>
          </p:nvSpPr>
          <p:spPr bwMode="auto">
            <a:xfrm>
              <a:off x="2924" y="1639"/>
              <a:ext cx="11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A</a:t>
              </a:r>
              <a:endParaRPr lang="en-US" altLang="zh-CN" sz="2400"/>
            </a:p>
          </p:txBody>
        </p:sp>
        <p:sp>
          <p:nvSpPr>
            <p:cNvPr id="23598" name="Rectangle 33"/>
            <p:cNvSpPr>
              <a:spLocks noChangeAspect="1" noChangeArrowheads="1"/>
            </p:cNvSpPr>
            <p:nvPr/>
          </p:nvSpPr>
          <p:spPr bwMode="auto">
            <a:xfrm>
              <a:off x="3451" y="3005"/>
              <a:ext cx="1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B</a:t>
              </a:r>
              <a:endParaRPr lang="en-US" altLang="zh-CN" sz="2400"/>
            </a:p>
          </p:txBody>
        </p:sp>
        <p:sp>
          <p:nvSpPr>
            <p:cNvPr id="23599" name="Rectangle 34"/>
            <p:cNvSpPr>
              <a:spLocks noChangeAspect="1" noChangeArrowheads="1"/>
            </p:cNvSpPr>
            <p:nvPr/>
          </p:nvSpPr>
          <p:spPr bwMode="auto">
            <a:xfrm>
              <a:off x="2285" y="1781"/>
              <a:ext cx="12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</a:rPr>
                <a:t>O</a:t>
              </a:r>
              <a:endParaRPr lang="en-US" altLang="zh-CN" sz="2400"/>
            </a:p>
          </p:txBody>
        </p:sp>
        <p:sp>
          <p:nvSpPr>
            <p:cNvPr id="23600" name="Freeform 41"/>
            <p:cNvSpPr>
              <a:spLocks noChangeAspect="1"/>
            </p:cNvSpPr>
            <p:nvPr/>
          </p:nvSpPr>
          <p:spPr bwMode="auto">
            <a:xfrm>
              <a:off x="3110" y="1853"/>
              <a:ext cx="559" cy="1204"/>
            </a:xfrm>
            <a:custGeom>
              <a:avLst/>
              <a:gdLst>
                <a:gd name="T0" fmla="*/ 0 w 447"/>
                <a:gd name="T1" fmla="*/ 4282 h 962"/>
                <a:gd name="T2" fmla="*/ 69150 w 447"/>
                <a:gd name="T3" fmla="*/ 167693 h 962"/>
                <a:gd name="T4" fmla="*/ 76512 w 447"/>
                <a:gd name="T5" fmla="*/ 163565 h 962"/>
                <a:gd name="T6" fmla="*/ 8110 w 447"/>
                <a:gd name="T7" fmla="*/ 0 h 962"/>
                <a:gd name="T8" fmla="*/ 0 w 447"/>
                <a:gd name="T9" fmla="*/ 4282 h 962"/>
                <a:gd name="T10" fmla="*/ 0 w 447"/>
                <a:gd name="T11" fmla="*/ 4282 h 9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962"/>
                <a:gd name="T20" fmla="*/ 447 w 447"/>
                <a:gd name="T21" fmla="*/ 962 h 9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962">
                  <a:moveTo>
                    <a:pt x="0" y="24"/>
                  </a:moveTo>
                  <a:lnTo>
                    <a:pt x="404" y="962"/>
                  </a:lnTo>
                  <a:lnTo>
                    <a:pt x="447" y="938"/>
                  </a:lnTo>
                  <a:lnTo>
                    <a:pt x="47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1" name="Freeform 44"/>
            <p:cNvSpPr>
              <a:spLocks noChangeAspect="1"/>
            </p:cNvSpPr>
            <p:nvPr/>
          </p:nvSpPr>
          <p:spPr bwMode="auto">
            <a:xfrm>
              <a:off x="3097" y="1830"/>
              <a:ext cx="78" cy="77"/>
            </a:xfrm>
            <a:custGeom>
              <a:avLst/>
              <a:gdLst>
                <a:gd name="T0" fmla="*/ 0 w 62"/>
                <a:gd name="T1" fmla="*/ 4290 h 62"/>
                <a:gd name="T2" fmla="*/ 0 w 62"/>
                <a:gd name="T3" fmla="*/ 4290 h 62"/>
                <a:gd name="T4" fmla="*/ 0 w 62"/>
                <a:gd name="T5" fmla="*/ 2819 h 62"/>
                <a:gd name="T6" fmla="*/ 1931 w 62"/>
                <a:gd name="T7" fmla="*/ 676 h 62"/>
                <a:gd name="T8" fmla="*/ 3672 w 62"/>
                <a:gd name="T9" fmla="*/ 0 h 62"/>
                <a:gd name="T10" fmla="*/ 5610 w 62"/>
                <a:gd name="T11" fmla="*/ 0 h 62"/>
                <a:gd name="T12" fmla="*/ 5610 w 62"/>
                <a:gd name="T13" fmla="*/ 0 h 62"/>
                <a:gd name="T14" fmla="*/ 8464 w 62"/>
                <a:gd name="T15" fmla="*/ 0 h 62"/>
                <a:gd name="T16" fmla="*/ 10193 w 62"/>
                <a:gd name="T17" fmla="*/ 676 h 62"/>
                <a:gd name="T18" fmla="*/ 11170 w 62"/>
                <a:gd name="T19" fmla="*/ 2819 h 62"/>
                <a:gd name="T20" fmla="*/ 12115 w 62"/>
                <a:gd name="T21" fmla="*/ 4290 h 62"/>
                <a:gd name="T22" fmla="*/ 12115 w 62"/>
                <a:gd name="T23" fmla="*/ 4290 h 62"/>
                <a:gd name="T24" fmla="*/ 11170 w 62"/>
                <a:gd name="T25" fmla="*/ 6276 h 62"/>
                <a:gd name="T26" fmla="*/ 10193 w 62"/>
                <a:gd name="T27" fmla="*/ 7794 h 62"/>
                <a:gd name="T28" fmla="*/ 8464 w 62"/>
                <a:gd name="T29" fmla="*/ 8328 h 62"/>
                <a:gd name="T30" fmla="*/ 5610 w 62"/>
                <a:gd name="T31" fmla="*/ 9098 h 62"/>
                <a:gd name="T32" fmla="*/ 5610 w 62"/>
                <a:gd name="T33" fmla="*/ 9098 h 62"/>
                <a:gd name="T34" fmla="*/ 3672 w 62"/>
                <a:gd name="T35" fmla="*/ 8328 h 62"/>
                <a:gd name="T36" fmla="*/ 1931 w 62"/>
                <a:gd name="T37" fmla="*/ 7794 h 62"/>
                <a:gd name="T38" fmla="*/ 0 w 62"/>
                <a:gd name="T39" fmla="*/ 6276 h 62"/>
                <a:gd name="T40" fmla="*/ 0 w 62"/>
                <a:gd name="T41" fmla="*/ 4290 h 62"/>
                <a:gd name="T42" fmla="*/ 0 w 62"/>
                <a:gd name="T43" fmla="*/ 4290 h 62"/>
                <a:gd name="T44" fmla="*/ 0 w 62"/>
                <a:gd name="T45" fmla="*/ 4290 h 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62"/>
                <a:gd name="T70" fmla="*/ 0 h 62"/>
                <a:gd name="T71" fmla="*/ 62 w 62"/>
                <a:gd name="T72" fmla="*/ 62 h 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62" h="62">
                  <a:moveTo>
                    <a:pt x="0" y="29"/>
                  </a:moveTo>
                  <a:lnTo>
                    <a:pt x="0" y="29"/>
                  </a:lnTo>
                  <a:lnTo>
                    <a:pt x="0" y="19"/>
                  </a:lnTo>
                  <a:lnTo>
                    <a:pt x="10" y="5"/>
                  </a:lnTo>
                  <a:lnTo>
                    <a:pt x="19" y="0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52" y="5"/>
                  </a:lnTo>
                  <a:lnTo>
                    <a:pt x="57" y="19"/>
                  </a:lnTo>
                  <a:lnTo>
                    <a:pt x="62" y="29"/>
                  </a:lnTo>
                  <a:lnTo>
                    <a:pt x="57" y="43"/>
                  </a:lnTo>
                  <a:lnTo>
                    <a:pt x="52" y="53"/>
                  </a:lnTo>
                  <a:lnTo>
                    <a:pt x="43" y="57"/>
                  </a:lnTo>
                  <a:lnTo>
                    <a:pt x="29" y="62"/>
                  </a:lnTo>
                  <a:lnTo>
                    <a:pt x="19" y="57"/>
                  </a:lnTo>
                  <a:lnTo>
                    <a:pt x="10" y="53"/>
                  </a:lnTo>
                  <a:lnTo>
                    <a:pt x="0" y="4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301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Freeform 45"/>
            <p:cNvSpPr>
              <a:spLocks noChangeAspect="1"/>
            </p:cNvSpPr>
            <p:nvPr/>
          </p:nvSpPr>
          <p:spPr bwMode="auto">
            <a:xfrm>
              <a:off x="3574" y="2980"/>
              <a:ext cx="244" cy="256"/>
            </a:xfrm>
            <a:custGeom>
              <a:avLst/>
              <a:gdLst>
                <a:gd name="T0" fmla="*/ 0 w 195"/>
                <a:gd name="T1" fmla="*/ 17469 h 205"/>
                <a:gd name="T2" fmla="*/ 0 w 195"/>
                <a:gd name="T3" fmla="*/ 17469 h 205"/>
                <a:gd name="T4" fmla="*/ 0 w 195"/>
                <a:gd name="T5" fmla="*/ 14222 h 205"/>
                <a:gd name="T6" fmla="*/ 896 w 195"/>
                <a:gd name="T7" fmla="*/ 11202 h 205"/>
                <a:gd name="T8" fmla="*/ 2540 w 195"/>
                <a:gd name="T9" fmla="*/ 7924 h 205"/>
                <a:gd name="T10" fmla="*/ 4976 w 195"/>
                <a:gd name="T11" fmla="*/ 5493 h 205"/>
                <a:gd name="T12" fmla="*/ 7503 w 195"/>
                <a:gd name="T13" fmla="*/ 3116 h 205"/>
                <a:gd name="T14" fmla="*/ 9884 w 195"/>
                <a:gd name="T15" fmla="*/ 1600 h 205"/>
                <a:gd name="T16" fmla="*/ 13202 w 195"/>
                <a:gd name="T17" fmla="*/ 711 h 205"/>
                <a:gd name="T18" fmla="*/ 16519 w 195"/>
                <a:gd name="T19" fmla="*/ 0 h 205"/>
                <a:gd name="T20" fmla="*/ 16519 w 195"/>
                <a:gd name="T21" fmla="*/ 0 h 205"/>
                <a:gd name="T22" fmla="*/ 19807 w 195"/>
                <a:gd name="T23" fmla="*/ 711 h 205"/>
                <a:gd name="T24" fmla="*/ 23015 w 195"/>
                <a:gd name="T25" fmla="*/ 1600 h 205"/>
                <a:gd name="T26" fmla="*/ 26456 w 195"/>
                <a:gd name="T27" fmla="*/ 3116 h 205"/>
                <a:gd name="T28" fmla="*/ 29017 w 195"/>
                <a:gd name="T29" fmla="*/ 5493 h 205"/>
                <a:gd name="T30" fmla="*/ 30412 w 195"/>
                <a:gd name="T31" fmla="*/ 7924 h 205"/>
                <a:gd name="T32" fmla="*/ 32363 w 195"/>
                <a:gd name="T33" fmla="*/ 11202 h 205"/>
                <a:gd name="T34" fmla="*/ 33104 w 195"/>
                <a:gd name="T35" fmla="*/ 14222 h 205"/>
                <a:gd name="T36" fmla="*/ 33788 w 195"/>
                <a:gd name="T37" fmla="*/ 17469 h 205"/>
                <a:gd name="T38" fmla="*/ 33788 w 195"/>
                <a:gd name="T39" fmla="*/ 17469 h 205"/>
                <a:gd name="T40" fmla="*/ 33104 w 195"/>
                <a:gd name="T41" fmla="*/ 20566 h 205"/>
                <a:gd name="T42" fmla="*/ 32363 w 195"/>
                <a:gd name="T43" fmla="*/ 23874 h 205"/>
                <a:gd name="T44" fmla="*/ 30412 w 195"/>
                <a:gd name="T45" fmla="*/ 26796 h 205"/>
                <a:gd name="T46" fmla="*/ 29017 w 195"/>
                <a:gd name="T47" fmla="*/ 29361 h 205"/>
                <a:gd name="T48" fmla="*/ 26456 w 195"/>
                <a:gd name="T49" fmla="*/ 31739 h 205"/>
                <a:gd name="T50" fmla="*/ 23015 w 195"/>
                <a:gd name="T51" fmla="*/ 33166 h 205"/>
                <a:gd name="T52" fmla="*/ 19807 w 195"/>
                <a:gd name="T53" fmla="*/ 34019 h 205"/>
                <a:gd name="T54" fmla="*/ 16519 w 195"/>
                <a:gd name="T55" fmla="*/ 34019 h 205"/>
                <a:gd name="T56" fmla="*/ 16519 w 195"/>
                <a:gd name="T57" fmla="*/ 34019 h 205"/>
                <a:gd name="T58" fmla="*/ 13202 w 195"/>
                <a:gd name="T59" fmla="*/ 34019 h 205"/>
                <a:gd name="T60" fmla="*/ 9884 w 195"/>
                <a:gd name="T61" fmla="*/ 33166 h 205"/>
                <a:gd name="T62" fmla="*/ 7503 w 195"/>
                <a:gd name="T63" fmla="*/ 31739 h 205"/>
                <a:gd name="T64" fmla="*/ 4976 w 195"/>
                <a:gd name="T65" fmla="*/ 29361 h 205"/>
                <a:gd name="T66" fmla="*/ 2540 w 195"/>
                <a:gd name="T67" fmla="*/ 26796 h 205"/>
                <a:gd name="T68" fmla="*/ 896 w 195"/>
                <a:gd name="T69" fmla="*/ 23874 h 205"/>
                <a:gd name="T70" fmla="*/ 0 w 195"/>
                <a:gd name="T71" fmla="*/ 20566 h 205"/>
                <a:gd name="T72" fmla="*/ 0 w 195"/>
                <a:gd name="T73" fmla="*/ 17469 h 205"/>
                <a:gd name="T74" fmla="*/ 0 w 195"/>
                <a:gd name="T75" fmla="*/ 17469 h 205"/>
                <a:gd name="T76" fmla="*/ 0 w 195"/>
                <a:gd name="T77" fmla="*/ 17469 h 2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5"/>
                <a:gd name="T118" fmla="*/ 0 h 205"/>
                <a:gd name="T119" fmla="*/ 195 w 195"/>
                <a:gd name="T120" fmla="*/ 205 h 20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5" h="205">
                  <a:moveTo>
                    <a:pt x="0" y="105"/>
                  </a:moveTo>
                  <a:lnTo>
                    <a:pt x="0" y="105"/>
                  </a:lnTo>
                  <a:lnTo>
                    <a:pt x="0" y="86"/>
                  </a:lnTo>
                  <a:lnTo>
                    <a:pt x="5" y="67"/>
                  </a:lnTo>
                  <a:lnTo>
                    <a:pt x="14" y="48"/>
                  </a:lnTo>
                  <a:lnTo>
                    <a:pt x="29" y="34"/>
                  </a:lnTo>
                  <a:lnTo>
                    <a:pt x="43" y="19"/>
                  </a:lnTo>
                  <a:lnTo>
                    <a:pt x="57" y="10"/>
                  </a:lnTo>
                  <a:lnTo>
                    <a:pt x="76" y="5"/>
                  </a:lnTo>
                  <a:lnTo>
                    <a:pt x="95" y="0"/>
                  </a:lnTo>
                  <a:lnTo>
                    <a:pt x="114" y="5"/>
                  </a:lnTo>
                  <a:lnTo>
                    <a:pt x="133" y="10"/>
                  </a:lnTo>
                  <a:lnTo>
                    <a:pt x="153" y="19"/>
                  </a:lnTo>
                  <a:lnTo>
                    <a:pt x="167" y="34"/>
                  </a:lnTo>
                  <a:lnTo>
                    <a:pt x="176" y="48"/>
                  </a:lnTo>
                  <a:lnTo>
                    <a:pt x="186" y="67"/>
                  </a:lnTo>
                  <a:lnTo>
                    <a:pt x="191" y="86"/>
                  </a:lnTo>
                  <a:lnTo>
                    <a:pt x="195" y="105"/>
                  </a:lnTo>
                  <a:lnTo>
                    <a:pt x="191" y="124"/>
                  </a:lnTo>
                  <a:lnTo>
                    <a:pt x="186" y="143"/>
                  </a:lnTo>
                  <a:lnTo>
                    <a:pt x="176" y="162"/>
                  </a:lnTo>
                  <a:lnTo>
                    <a:pt x="167" y="177"/>
                  </a:lnTo>
                  <a:lnTo>
                    <a:pt x="153" y="191"/>
                  </a:lnTo>
                  <a:lnTo>
                    <a:pt x="133" y="200"/>
                  </a:lnTo>
                  <a:lnTo>
                    <a:pt x="114" y="205"/>
                  </a:lnTo>
                  <a:lnTo>
                    <a:pt x="95" y="205"/>
                  </a:lnTo>
                  <a:lnTo>
                    <a:pt x="76" y="205"/>
                  </a:lnTo>
                  <a:lnTo>
                    <a:pt x="57" y="200"/>
                  </a:lnTo>
                  <a:lnTo>
                    <a:pt x="43" y="191"/>
                  </a:lnTo>
                  <a:lnTo>
                    <a:pt x="29" y="177"/>
                  </a:lnTo>
                  <a:lnTo>
                    <a:pt x="14" y="162"/>
                  </a:lnTo>
                  <a:lnTo>
                    <a:pt x="5" y="143"/>
                  </a:lnTo>
                  <a:lnTo>
                    <a:pt x="0" y="124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CCCCCC"/>
            </a:solidFill>
            <a:ln w="301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46"/>
            <p:cNvSpPr>
              <a:spLocks noChangeAspect="1"/>
            </p:cNvSpPr>
            <p:nvPr/>
          </p:nvSpPr>
          <p:spPr bwMode="auto">
            <a:xfrm>
              <a:off x="3574" y="2980"/>
              <a:ext cx="244" cy="256"/>
            </a:xfrm>
            <a:custGeom>
              <a:avLst/>
              <a:gdLst>
                <a:gd name="T0" fmla="*/ 0 w 195"/>
                <a:gd name="T1" fmla="*/ 17469 h 205"/>
                <a:gd name="T2" fmla="*/ 0 w 195"/>
                <a:gd name="T3" fmla="*/ 17469 h 205"/>
                <a:gd name="T4" fmla="*/ 0 w 195"/>
                <a:gd name="T5" fmla="*/ 14222 h 205"/>
                <a:gd name="T6" fmla="*/ 896 w 195"/>
                <a:gd name="T7" fmla="*/ 11202 h 205"/>
                <a:gd name="T8" fmla="*/ 2540 w 195"/>
                <a:gd name="T9" fmla="*/ 7924 h 205"/>
                <a:gd name="T10" fmla="*/ 4976 w 195"/>
                <a:gd name="T11" fmla="*/ 5493 h 205"/>
                <a:gd name="T12" fmla="*/ 7503 w 195"/>
                <a:gd name="T13" fmla="*/ 3116 h 205"/>
                <a:gd name="T14" fmla="*/ 9884 w 195"/>
                <a:gd name="T15" fmla="*/ 1600 h 205"/>
                <a:gd name="T16" fmla="*/ 13202 w 195"/>
                <a:gd name="T17" fmla="*/ 711 h 205"/>
                <a:gd name="T18" fmla="*/ 16519 w 195"/>
                <a:gd name="T19" fmla="*/ 0 h 205"/>
                <a:gd name="T20" fmla="*/ 16519 w 195"/>
                <a:gd name="T21" fmla="*/ 0 h 205"/>
                <a:gd name="T22" fmla="*/ 19807 w 195"/>
                <a:gd name="T23" fmla="*/ 711 h 205"/>
                <a:gd name="T24" fmla="*/ 23015 w 195"/>
                <a:gd name="T25" fmla="*/ 1600 h 205"/>
                <a:gd name="T26" fmla="*/ 26456 w 195"/>
                <a:gd name="T27" fmla="*/ 3116 h 205"/>
                <a:gd name="T28" fmla="*/ 29017 w 195"/>
                <a:gd name="T29" fmla="*/ 5493 h 205"/>
                <a:gd name="T30" fmla="*/ 30412 w 195"/>
                <a:gd name="T31" fmla="*/ 7924 h 205"/>
                <a:gd name="T32" fmla="*/ 32363 w 195"/>
                <a:gd name="T33" fmla="*/ 11202 h 205"/>
                <a:gd name="T34" fmla="*/ 33104 w 195"/>
                <a:gd name="T35" fmla="*/ 14222 h 205"/>
                <a:gd name="T36" fmla="*/ 33788 w 195"/>
                <a:gd name="T37" fmla="*/ 17469 h 205"/>
                <a:gd name="T38" fmla="*/ 33788 w 195"/>
                <a:gd name="T39" fmla="*/ 17469 h 205"/>
                <a:gd name="T40" fmla="*/ 33104 w 195"/>
                <a:gd name="T41" fmla="*/ 20566 h 205"/>
                <a:gd name="T42" fmla="*/ 32363 w 195"/>
                <a:gd name="T43" fmla="*/ 23874 h 205"/>
                <a:gd name="T44" fmla="*/ 30412 w 195"/>
                <a:gd name="T45" fmla="*/ 26796 h 205"/>
                <a:gd name="T46" fmla="*/ 29017 w 195"/>
                <a:gd name="T47" fmla="*/ 29361 h 205"/>
                <a:gd name="T48" fmla="*/ 26456 w 195"/>
                <a:gd name="T49" fmla="*/ 31739 h 205"/>
                <a:gd name="T50" fmla="*/ 23015 w 195"/>
                <a:gd name="T51" fmla="*/ 33166 h 205"/>
                <a:gd name="T52" fmla="*/ 19807 w 195"/>
                <a:gd name="T53" fmla="*/ 34019 h 205"/>
                <a:gd name="T54" fmla="*/ 16519 w 195"/>
                <a:gd name="T55" fmla="*/ 34019 h 205"/>
                <a:gd name="T56" fmla="*/ 16519 w 195"/>
                <a:gd name="T57" fmla="*/ 34019 h 205"/>
                <a:gd name="T58" fmla="*/ 13202 w 195"/>
                <a:gd name="T59" fmla="*/ 34019 h 205"/>
                <a:gd name="T60" fmla="*/ 9884 w 195"/>
                <a:gd name="T61" fmla="*/ 33166 h 205"/>
                <a:gd name="T62" fmla="*/ 7503 w 195"/>
                <a:gd name="T63" fmla="*/ 31739 h 205"/>
                <a:gd name="T64" fmla="*/ 4976 w 195"/>
                <a:gd name="T65" fmla="*/ 29361 h 205"/>
                <a:gd name="T66" fmla="*/ 2540 w 195"/>
                <a:gd name="T67" fmla="*/ 26796 h 205"/>
                <a:gd name="T68" fmla="*/ 896 w 195"/>
                <a:gd name="T69" fmla="*/ 23874 h 205"/>
                <a:gd name="T70" fmla="*/ 0 w 195"/>
                <a:gd name="T71" fmla="*/ 20566 h 205"/>
                <a:gd name="T72" fmla="*/ 0 w 195"/>
                <a:gd name="T73" fmla="*/ 17469 h 205"/>
                <a:gd name="T74" fmla="*/ 0 w 195"/>
                <a:gd name="T75" fmla="*/ 17469 h 205"/>
                <a:gd name="T76" fmla="*/ 0 w 195"/>
                <a:gd name="T77" fmla="*/ 17469 h 2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5"/>
                <a:gd name="T118" fmla="*/ 0 h 205"/>
                <a:gd name="T119" fmla="*/ 195 w 195"/>
                <a:gd name="T120" fmla="*/ 205 h 20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5" h="205">
                  <a:moveTo>
                    <a:pt x="0" y="105"/>
                  </a:moveTo>
                  <a:lnTo>
                    <a:pt x="0" y="105"/>
                  </a:lnTo>
                  <a:lnTo>
                    <a:pt x="0" y="86"/>
                  </a:lnTo>
                  <a:lnTo>
                    <a:pt x="5" y="67"/>
                  </a:lnTo>
                  <a:lnTo>
                    <a:pt x="14" y="48"/>
                  </a:lnTo>
                  <a:lnTo>
                    <a:pt x="29" y="34"/>
                  </a:lnTo>
                  <a:lnTo>
                    <a:pt x="43" y="19"/>
                  </a:lnTo>
                  <a:lnTo>
                    <a:pt x="57" y="10"/>
                  </a:lnTo>
                  <a:lnTo>
                    <a:pt x="76" y="5"/>
                  </a:lnTo>
                  <a:lnTo>
                    <a:pt x="95" y="0"/>
                  </a:lnTo>
                  <a:lnTo>
                    <a:pt x="114" y="5"/>
                  </a:lnTo>
                  <a:lnTo>
                    <a:pt x="133" y="10"/>
                  </a:lnTo>
                  <a:lnTo>
                    <a:pt x="153" y="19"/>
                  </a:lnTo>
                  <a:lnTo>
                    <a:pt x="167" y="34"/>
                  </a:lnTo>
                  <a:lnTo>
                    <a:pt x="176" y="48"/>
                  </a:lnTo>
                  <a:lnTo>
                    <a:pt x="186" y="67"/>
                  </a:lnTo>
                  <a:lnTo>
                    <a:pt x="191" y="86"/>
                  </a:lnTo>
                  <a:lnTo>
                    <a:pt x="195" y="105"/>
                  </a:lnTo>
                  <a:lnTo>
                    <a:pt x="191" y="124"/>
                  </a:lnTo>
                  <a:lnTo>
                    <a:pt x="186" y="143"/>
                  </a:lnTo>
                  <a:lnTo>
                    <a:pt x="176" y="162"/>
                  </a:lnTo>
                  <a:lnTo>
                    <a:pt x="167" y="177"/>
                  </a:lnTo>
                  <a:lnTo>
                    <a:pt x="153" y="191"/>
                  </a:lnTo>
                  <a:lnTo>
                    <a:pt x="133" y="200"/>
                  </a:lnTo>
                  <a:lnTo>
                    <a:pt x="114" y="205"/>
                  </a:lnTo>
                  <a:lnTo>
                    <a:pt x="95" y="205"/>
                  </a:lnTo>
                  <a:lnTo>
                    <a:pt x="76" y="205"/>
                  </a:lnTo>
                  <a:lnTo>
                    <a:pt x="57" y="200"/>
                  </a:lnTo>
                  <a:lnTo>
                    <a:pt x="43" y="191"/>
                  </a:lnTo>
                  <a:lnTo>
                    <a:pt x="29" y="177"/>
                  </a:lnTo>
                  <a:lnTo>
                    <a:pt x="14" y="162"/>
                  </a:lnTo>
                  <a:lnTo>
                    <a:pt x="5" y="143"/>
                  </a:lnTo>
                  <a:lnTo>
                    <a:pt x="0" y="124"/>
                  </a:lnTo>
                  <a:lnTo>
                    <a:pt x="0" y="105"/>
                  </a:lnTo>
                  <a:close/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49"/>
            <p:cNvSpPr>
              <a:spLocks noChangeAspect="1"/>
            </p:cNvSpPr>
            <p:nvPr/>
          </p:nvSpPr>
          <p:spPr bwMode="auto">
            <a:xfrm>
              <a:off x="3121" y="1901"/>
              <a:ext cx="1" cy="573"/>
            </a:xfrm>
            <a:custGeom>
              <a:avLst/>
              <a:gdLst>
                <a:gd name="T0" fmla="*/ 0 w 1"/>
                <a:gd name="T1" fmla="*/ 79199 h 458"/>
                <a:gd name="T2" fmla="*/ 0 w 1"/>
                <a:gd name="T3" fmla="*/ 0 h 458"/>
                <a:gd name="T4" fmla="*/ 0 w 1"/>
                <a:gd name="T5" fmla="*/ 79199 h 458"/>
                <a:gd name="T6" fmla="*/ 0 60000 65536"/>
                <a:gd name="T7" fmla="*/ 0 60000 65536"/>
                <a:gd name="T8" fmla="*/ 0 60000 65536"/>
                <a:gd name="T9" fmla="*/ 0 w 1"/>
                <a:gd name="T10" fmla="*/ 0 h 458"/>
                <a:gd name="T11" fmla="*/ 1 w 1"/>
                <a:gd name="T12" fmla="*/ 458 h 4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458">
                  <a:moveTo>
                    <a:pt x="0" y="458"/>
                  </a:moveTo>
                  <a:lnTo>
                    <a:pt x="0" y="0"/>
                  </a:lnTo>
                  <a:lnTo>
                    <a:pt x="0" y="4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Line 50"/>
            <p:cNvSpPr>
              <a:spLocks noChangeAspect="1" noChangeShapeType="1"/>
            </p:cNvSpPr>
            <p:nvPr/>
          </p:nvSpPr>
          <p:spPr bwMode="auto">
            <a:xfrm flipH="1" flipV="1">
              <a:off x="3122" y="1901"/>
              <a:ext cx="9" cy="59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51"/>
            <p:cNvSpPr>
              <a:spLocks noChangeAspect="1"/>
            </p:cNvSpPr>
            <p:nvPr/>
          </p:nvSpPr>
          <p:spPr bwMode="auto">
            <a:xfrm>
              <a:off x="2435" y="2104"/>
              <a:ext cx="43" cy="60"/>
            </a:xfrm>
            <a:custGeom>
              <a:avLst/>
              <a:gdLst>
                <a:gd name="T0" fmla="*/ 7510 w 34"/>
                <a:gd name="T1" fmla="*/ 0 h 48"/>
                <a:gd name="T2" fmla="*/ 0 w 34"/>
                <a:gd name="T3" fmla="*/ 8204 h 48"/>
                <a:gd name="T4" fmla="*/ 7510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Line 52"/>
            <p:cNvSpPr>
              <a:spLocks noChangeAspect="1" noChangeShapeType="1"/>
            </p:cNvSpPr>
            <p:nvPr/>
          </p:nvSpPr>
          <p:spPr bwMode="auto">
            <a:xfrm flipH="1">
              <a:off x="2435" y="2104"/>
              <a:ext cx="43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Freeform 53"/>
            <p:cNvSpPr>
              <a:spLocks noChangeAspect="1"/>
            </p:cNvSpPr>
            <p:nvPr/>
          </p:nvSpPr>
          <p:spPr bwMode="auto">
            <a:xfrm>
              <a:off x="2478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9" name="Line 54"/>
            <p:cNvSpPr>
              <a:spLocks noChangeAspect="1" noChangeShapeType="1"/>
            </p:cNvSpPr>
            <p:nvPr/>
          </p:nvSpPr>
          <p:spPr bwMode="auto">
            <a:xfrm flipH="1">
              <a:off x="2478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0" name="Freeform 55"/>
            <p:cNvSpPr>
              <a:spLocks noChangeAspect="1"/>
            </p:cNvSpPr>
            <p:nvPr/>
          </p:nvSpPr>
          <p:spPr bwMode="auto">
            <a:xfrm>
              <a:off x="2525" y="2097"/>
              <a:ext cx="41" cy="67"/>
            </a:xfrm>
            <a:custGeom>
              <a:avLst/>
              <a:gdLst>
                <a:gd name="T0" fmla="*/ 4839 w 33"/>
                <a:gd name="T1" fmla="*/ 0 h 53"/>
                <a:gd name="T2" fmla="*/ 0 w 33"/>
                <a:gd name="T3" fmla="*/ 11609 h 53"/>
                <a:gd name="T4" fmla="*/ 4839 w 33"/>
                <a:gd name="T5" fmla="*/ 0 h 53"/>
                <a:gd name="T6" fmla="*/ 0 60000 65536"/>
                <a:gd name="T7" fmla="*/ 0 60000 65536"/>
                <a:gd name="T8" fmla="*/ 0 60000 65536"/>
                <a:gd name="T9" fmla="*/ 0 w 33"/>
                <a:gd name="T10" fmla="*/ 0 h 53"/>
                <a:gd name="T11" fmla="*/ 33 w 33"/>
                <a:gd name="T12" fmla="*/ 53 h 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53">
                  <a:moveTo>
                    <a:pt x="33" y="0"/>
                  </a:moveTo>
                  <a:lnTo>
                    <a:pt x="0" y="5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Line 56"/>
            <p:cNvSpPr>
              <a:spLocks noChangeAspect="1" noChangeShapeType="1"/>
            </p:cNvSpPr>
            <p:nvPr/>
          </p:nvSpPr>
          <p:spPr bwMode="auto">
            <a:xfrm flipH="1">
              <a:off x="2525" y="2097"/>
              <a:ext cx="41" cy="6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57"/>
            <p:cNvSpPr>
              <a:spLocks noChangeAspect="1"/>
            </p:cNvSpPr>
            <p:nvPr/>
          </p:nvSpPr>
          <p:spPr bwMode="auto">
            <a:xfrm>
              <a:off x="2566" y="2104"/>
              <a:ext cx="43" cy="60"/>
            </a:xfrm>
            <a:custGeom>
              <a:avLst/>
              <a:gdLst>
                <a:gd name="T0" fmla="*/ 7510 w 34"/>
                <a:gd name="T1" fmla="*/ 0 h 48"/>
                <a:gd name="T2" fmla="*/ 0 w 34"/>
                <a:gd name="T3" fmla="*/ 8204 h 48"/>
                <a:gd name="T4" fmla="*/ 7510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3" name="Line 58"/>
            <p:cNvSpPr>
              <a:spLocks noChangeAspect="1" noChangeShapeType="1"/>
            </p:cNvSpPr>
            <p:nvPr/>
          </p:nvSpPr>
          <p:spPr bwMode="auto">
            <a:xfrm flipH="1">
              <a:off x="2566" y="2104"/>
              <a:ext cx="43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4" name="Freeform 59"/>
            <p:cNvSpPr>
              <a:spLocks noChangeAspect="1"/>
            </p:cNvSpPr>
            <p:nvPr/>
          </p:nvSpPr>
          <p:spPr bwMode="auto">
            <a:xfrm>
              <a:off x="2614" y="2097"/>
              <a:ext cx="43" cy="67"/>
            </a:xfrm>
            <a:custGeom>
              <a:avLst/>
              <a:gdLst>
                <a:gd name="T0" fmla="*/ 7510 w 34"/>
                <a:gd name="T1" fmla="*/ 0 h 53"/>
                <a:gd name="T2" fmla="*/ 0 w 34"/>
                <a:gd name="T3" fmla="*/ 11609 h 53"/>
                <a:gd name="T4" fmla="*/ 7510 w 34"/>
                <a:gd name="T5" fmla="*/ 0 h 53"/>
                <a:gd name="T6" fmla="*/ 0 60000 65536"/>
                <a:gd name="T7" fmla="*/ 0 60000 65536"/>
                <a:gd name="T8" fmla="*/ 0 60000 65536"/>
                <a:gd name="T9" fmla="*/ 0 w 34"/>
                <a:gd name="T10" fmla="*/ 0 h 53"/>
                <a:gd name="T11" fmla="*/ 34 w 34"/>
                <a:gd name="T12" fmla="*/ 53 h 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53">
                  <a:moveTo>
                    <a:pt x="34" y="0"/>
                  </a:moveTo>
                  <a:lnTo>
                    <a:pt x="0" y="5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5" name="Line 60"/>
            <p:cNvSpPr>
              <a:spLocks noChangeAspect="1" noChangeShapeType="1"/>
            </p:cNvSpPr>
            <p:nvPr/>
          </p:nvSpPr>
          <p:spPr bwMode="auto">
            <a:xfrm flipH="1">
              <a:off x="2614" y="2097"/>
              <a:ext cx="43" cy="6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6" name="Freeform 61"/>
            <p:cNvSpPr>
              <a:spLocks noChangeAspect="1"/>
            </p:cNvSpPr>
            <p:nvPr/>
          </p:nvSpPr>
          <p:spPr bwMode="auto">
            <a:xfrm>
              <a:off x="2657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Line 62"/>
            <p:cNvSpPr>
              <a:spLocks noChangeAspect="1" noChangeShapeType="1"/>
            </p:cNvSpPr>
            <p:nvPr/>
          </p:nvSpPr>
          <p:spPr bwMode="auto">
            <a:xfrm flipH="1">
              <a:off x="2657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63"/>
            <p:cNvSpPr>
              <a:spLocks noChangeAspect="1"/>
            </p:cNvSpPr>
            <p:nvPr/>
          </p:nvSpPr>
          <p:spPr bwMode="auto">
            <a:xfrm>
              <a:off x="2704" y="2097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Line 64"/>
            <p:cNvSpPr>
              <a:spLocks noChangeAspect="1" noChangeShapeType="1"/>
            </p:cNvSpPr>
            <p:nvPr/>
          </p:nvSpPr>
          <p:spPr bwMode="auto">
            <a:xfrm flipH="1">
              <a:off x="2704" y="2097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Freeform 65"/>
            <p:cNvSpPr>
              <a:spLocks noChangeAspect="1"/>
            </p:cNvSpPr>
            <p:nvPr/>
          </p:nvSpPr>
          <p:spPr bwMode="auto">
            <a:xfrm>
              <a:off x="2745" y="2104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1" name="Line 66"/>
            <p:cNvSpPr>
              <a:spLocks noChangeAspect="1" noChangeShapeType="1"/>
            </p:cNvSpPr>
            <p:nvPr/>
          </p:nvSpPr>
          <p:spPr bwMode="auto">
            <a:xfrm flipH="1">
              <a:off x="2745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67"/>
            <p:cNvSpPr>
              <a:spLocks noChangeAspect="1"/>
            </p:cNvSpPr>
            <p:nvPr/>
          </p:nvSpPr>
          <p:spPr bwMode="auto">
            <a:xfrm>
              <a:off x="2787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Line 68"/>
            <p:cNvSpPr>
              <a:spLocks noChangeAspect="1" noChangeShapeType="1"/>
            </p:cNvSpPr>
            <p:nvPr/>
          </p:nvSpPr>
          <p:spPr bwMode="auto">
            <a:xfrm flipH="1">
              <a:off x="2787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4" name="Freeform 69"/>
            <p:cNvSpPr>
              <a:spLocks noChangeAspect="1"/>
            </p:cNvSpPr>
            <p:nvPr/>
          </p:nvSpPr>
          <p:spPr bwMode="auto">
            <a:xfrm>
              <a:off x="2829" y="2110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5" name="Line 70"/>
            <p:cNvSpPr>
              <a:spLocks noChangeAspect="1" noChangeShapeType="1"/>
            </p:cNvSpPr>
            <p:nvPr/>
          </p:nvSpPr>
          <p:spPr bwMode="auto">
            <a:xfrm flipH="1">
              <a:off x="2829" y="2110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6" name="Freeform 71"/>
            <p:cNvSpPr>
              <a:spLocks noChangeAspect="1"/>
            </p:cNvSpPr>
            <p:nvPr/>
          </p:nvSpPr>
          <p:spPr bwMode="auto">
            <a:xfrm>
              <a:off x="2877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7" name="Line 72"/>
            <p:cNvSpPr>
              <a:spLocks noChangeAspect="1" noChangeShapeType="1"/>
            </p:cNvSpPr>
            <p:nvPr/>
          </p:nvSpPr>
          <p:spPr bwMode="auto">
            <a:xfrm flipH="1">
              <a:off x="2877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8" name="Freeform 73"/>
            <p:cNvSpPr>
              <a:spLocks noChangeAspect="1"/>
            </p:cNvSpPr>
            <p:nvPr/>
          </p:nvSpPr>
          <p:spPr bwMode="auto">
            <a:xfrm>
              <a:off x="2918" y="2110"/>
              <a:ext cx="43" cy="60"/>
            </a:xfrm>
            <a:custGeom>
              <a:avLst/>
              <a:gdLst>
                <a:gd name="T0" fmla="*/ 7510 w 34"/>
                <a:gd name="T1" fmla="*/ 0 h 48"/>
                <a:gd name="T2" fmla="*/ 0 w 34"/>
                <a:gd name="T3" fmla="*/ 8204 h 48"/>
                <a:gd name="T4" fmla="*/ 7510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Line 74"/>
            <p:cNvSpPr>
              <a:spLocks noChangeAspect="1" noChangeShapeType="1"/>
            </p:cNvSpPr>
            <p:nvPr/>
          </p:nvSpPr>
          <p:spPr bwMode="auto">
            <a:xfrm flipH="1">
              <a:off x="2918" y="2110"/>
              <a:ext cx="43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0" name="Freeform 75"/>
            <p:cNvSpPr>
              <a:spLocks noChangeAspect="1"/>
            </p:cNvSpPr>
            <p:nvPr/>
          </p:nvSpPr>
          <p:spPr bwMode="auto">
            <a:xfrm>
              <a:off x="2966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1" name="Line 76"/>
            <p:cNvSpPr>
              <a:spLocks noChangeAspect="1" noChangeShapeType="1"/>
            </p:cNvSpPr>
            <p:nvPr/>
          </p:nvSpPr>
          <p:spPr bwMode="auto">
            <a:xfrm flipH="1">
              <a:off x="2966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2" name="Freeform 77"/>
            <p:cNvSpPr>
              <a:spLocks noChangeAspect="1"/>
            </p:cNvSpPr>
            <p:nvPr/>
          </p:nvSpPr>
          <p:spPr bwMode="auto">
            <a:xfrm>
              <a:off x="3008" y="2110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3" name="Line 78"/>
            <p:cNvSpPr>
              <a:spLocks noChangeAspect="1" noChangeShapeType="1"/>
            </p:cNvSpPr>
            <p:nvPr/>
          </p:nvSpPr>
          <p:spPr bwMode="auto">
            <a:xfrm flipH="1">
              <a:off x="3008" y="2110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4" name="Freeform 79"/>
            <p:cNvSpPr>
              <a:spLocks noChangeAspect="1"/>
            </p:cNvSpPr>
            <p:nvPr/>
          </p:nvSpPr>
          <p:spPr bwMode="auto">
            <a:xfrm>
              <a:off x="3049" y="2104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5" name="Line 80"/>
            <p:cNvSpPr>
              <a:spLocks noChangeAspect="1" noChangeShapeType="1"/>
            </p:cNvSpPr>
            <p:nvPr/>
          </p:nvSpPr>
          <p:spPr bwMode="auto">
            <a:xfrm flipH="1">
              <a:off x="3049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6" name="Line 81"/>
            <p:cNvSpPr>
              <a:spLocks noChangeAspect="1" noChangeShapeType="1"/>
            </p:cNvSpPr>
            <p:nvPr/>
          </p:nvSpPr>
          <p:spPr bwMode="auto">
            <a:xfrm>
              <a:off x="2441" y="2104"/>
              <a:ext cx="134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7" name="Freeform 82"/>
            <p:cNvSpPr>
              <a:spLocks noChangeAspect="1"/>
            </p:cNvSpPr>
            <p:nvPr/>
          </p:nvSpPr>
          <p:spPr bwMode="auto">
            <a:xfrm>
              <a:off x="3091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8" name="Line 83"/>
            <p:cNvSpPr>
              <a:spLocks noChangeAspect="1" noChangeShapeType="1"/>
            </p:cNvSpPr>
            <p:nvPr/>
          </p:nvSpPr>
          <p:spPr bwMode="auto">
            <a:xfrm flipH="1">
              <a:off x="3091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9" name="Freeform 84"/>
            <p:cNvSpPr>
              <a:spLocks noChangeAspect="1"/>
            </p:cNvSpPr>
            <p:nvPr/>
          </p:nvSpPr>
          <p:spPr bwMode="auto">
            <a:xfrm>
              <a:off x="3145" y="2097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0" name="Line 85"/>
            <p:cNvSpPr>
              <a:spLocks noChangeAspect="1" noChangeShapeType="1"/>
            </p:cNvSpPr>
            <p:nvPr/>
          </p:nvSpPr>
          <p:spPr bwMode="auto">
            <a:xfrm flipH="1">
              <a:off x="3145" y="2097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1" name="Freeform 86"/>
            <p:cNvSpPr>
              <a:spLocks noChangeAspect="1"/>
            </p:cNvSpPr>
            <p:nvPr/>
          </p:nvSpPr>
          <p:spPr bwMode="auto">
            <a:xfrm>
              <a:off x="3187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2" name="Line 87"/>
            <p:cNvSpPr>
              <a:spLocks noChangeAspect="1" noChangeShapeType="1"/>
            </p:cNvSpPr>
            <p:nvPr/>
          </p:nvSpPr>
          <p:spPr bwMode="auto">
            <a:xfrm flipH="1">
              <a:off x="3187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3" name="Freeform 88"/>
            <p:cNvSpPr>
              <a:spLocks noChangeAspect="1"/>
            </p:cNvSpPr>
            <p:nvPr/>
          </p:nvSpPr>
          <p:spPr bwMode="auto">
            <a:xfrm>
              <a:off x="3228" y="2097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4" name="Line 89"/>
            <p:cNvSpPr>
              <a:spLocks noChangeAspect="1" noChangeShapeType="1"/>
            </p:cNvSpPr>
            <p:nvPr/>
          </p:nvSpPr>
          <p:spPr bwMode="auto">
            <a:xfrm flipH="1">
              <a:off x="3228" y="2097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5" name="Freeform 90"/>
            <p:cNvSpPr>
              <a:spLocks noChangeAspect="1"/>
            </p:cNvSpPr>
            <p:nvPr/>
          </p:nvSpPr>
          <p:spPr bwMode="auto">
            <a:xfrm>
              <a:off x="3270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6" name="Line 91"/>
            <p:cNvSpPr>
              <a:spLocks noChangeAspect="1" noChangeShapeType="1"/>
            </p:cNvSpPr>
            <p:nvPr/>
          </p:nvSpPr>
          <p:spPr bwMode="auto">
            <a:xfrm flipH="1">
              <a:off x="3270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7" name="Freeform 92"/>
            <p:cNvSpPr>
              <a:spLocks noChangeAspect="1"/>
            </p:cNvSpPr>
            <p:nvPr/>
          </p:nvSpPr>
          <p:spPr bwMode="auto">
            <a:xfrm>
              <a:off x="3317" y="2097"/>
              <a:ext cx="43" cy="60"/>
            </a:xfrm>
            <a:custGeom>
              <a:avLst/>
              <a:gdLst>
                <a:gd name="T0" fmla="*/ 7510 w 34"/>
                <a:gd name="T1" fmla="*/ 0 h 48"/>
                <a:gd name="T2" fmla="*/ 0 w 34"/>
                <a:gd name="T3" fmla="*/ 8204 h 48"/>
                <a:gd name="T4" fmla="*/ 7510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8" name="Line 93"/>
            <p:cNvSpPr>
              <a:spLocks noChangeAspect="1" noChangeShapeType="1"/>
            </p:cNvSpPr>
            <p:nvPr/>
          </p:nvSpPr>
          <p:spPr bwMode="auto">
            <a:xfrm flipH="1">
              <a:off x="3317" y="2097"/>
              <a:ext cx="43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9" name="Freeform 94"/>
            <p:cNvSpPr>
              <a:spLocks noChangeAspect="1"/>
            </p:cNvSpPr>
            <p:nvPr/>
          </p:nvSpPr>
          <p:spPr bwMode="auto">
            <a:xfrm>
              <a:off x="3360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0" name="Line 95"/>
            <p:cNvSpPr>
              <a:spLocks noChangeAspect="1" noChangeShapeType="1"/>
            </p:cNvSpPr>
            <p:nvPr/>
          </p:nvSpPr>
          <p:spPr bwMode="auto">
            <a:xfrm flipH="1">
              <a:off x="3360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1" name="Freeform 96"/>
            <p:cNvSpPr>
              <a:spLocks noChangeAspect="1"/>
            </p:cNvSpPr>
            <p:nvPr/>
          </p:nvSpPr>
          <p:spPr bwMode="auto">
            <a:xfrm>
              <a:off x="3407" y="2104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2" name="Line 97"/>
            <p:cNvSpPr>
              <a:spLocks noChangeAspect="1" noChangeShapeType="1"/>
            </p:cNvSpPr>
            <p:nvPr/>
          </p:nvSpPr>
          <p:spPr bwMode="auto">
            <a:xfrm flipH="1">
              <a:off x="3407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3" name="Freeform 98"/>
            <p:cNvSpPr>
              <a:spLocks noChangeAspect="1"/>
            </p:cNvSpPr>
            <p:nvPr/>
          </p:nvSpPr>
          <p:spPr bwMode="auto">
            <a:xfrm>
              <a:off x="3449" y="2097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4" name="Line 99"/>
            <p:cNvSpPr>
              <a:spLocks noChangeAspect="1" noChangeShapeType="1"/>
            </p:cNvSpPr>
            <p:nvPr/>
          </p:nvSpPr>
          <p:spPr bwMode="auto">
            <a:xfrm flipH="1">
              <a:off x="3449" y="2097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5" name="Freeform 100"/>
            <p:cNvSpPr>
              <a:spLocks noChangeAspect="1"/>
            </p:cNvSpPr>
            <p:nvPr/>
          </p:nvSpPr>
          <p:spPr bwMode="auto">
            <a:xfrm>
              <a:off x="3490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" name="Line 101"/>
            <p:cNvSpPr>
              <a:spLocks noChangeAspect="1" noChangeShapeType="1"/>
            </p:cNvSpPr>
            <p:nvPr/>
          </p:nvSpPr>
          <p:spPr bwMode="auto">
            <a:xfrm flipH="1">
              <a:off x="3490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" name="Freeform 102"/>
            <p:cNvSpPr>
              <a:spLocks noChangeAspect="1"/>
            </p:cNvSpPr>
            <p:nvPr/>
          </p:nvSpPr>
          <p:spPr bwMode="auto">
            <a:xfrm>
              <a:off x="3532" y="2104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" name="Line 103"/>
            <p:cNvSpPr>
              <a:spLocks noChangeAspect="1" noChangeShapeType="1"/>
            </p:cNvSpPr>
            <p:nvPr/>
          </p:nvSpPr>
          <p:spPr bwMode="auto">
            <a:xfrm flipH="1">
              <a:off x="3532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9" name="Freeform 104"/>
            <p:cNvSpPr>
              <a:spLocks noChangeAspect="1"/>
            </p:cNvSpPr>
            <p:nvPr/>
          </p:nvSpPr>
          <p:spPr bwMode="auto">
            <a:xfrm>
              <a:off x="3580" y="2104"/>
              <a:ext cx="41" cy="60"/>
            </a:xfrm>
            <a:custGeom>
              <a:avLst/>
              <a:gdLst>
                <a:gd name="T0" fmla="*/ 4839 w 33"/>
                <a:gd name="T1" fmla="*/ 0 h 48"/>
                <a:gd name="T2" fmla="*/ 0 w 33"/>
                <a:gd name="T3" fmla="*/ 8204 h 48"/>
                <a:gd name="T4" fmla="*/ 4839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0" name="Line 105"/>
            <p:cNvSpPr>
              <a:spLocks noChangeAspect="1" noChangeShapeType="1"/>
            </p:cNvSpPr>
            <p:nvPr/>
          </p:nvSpPr>
          <p:spPr bwMode="auto">
            <a:xfrm flipH="1">
              <a:off x="3580" y="2104"/>
              <a:ext cx="41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1" name="Freeform 106"/>
            <p:cNvSpPr>
              <a:spLocks noChangeAspect="1"/>
            </p:cNvSpPr>
            <p:nvPr/>
          </p:nvSpPr>
          <p:spPr bwMode="auto">
            <a:xfrm>
              <a:off x="3621" y="2104"/>
              <a:ext cx="43" cy="60"/>
            </a:xfrm>
            <a:custGeom>
              <a:avLst/>
              <a:gdLst>
                <a:gd name="T0" fmla="*/ 7510 w 34"/>
                <a:gd name="T1" fmla="*/ 0 h 48"/>
                <a:gd name="T2" fmla="*/ 0 w 34"/>
                <a:gd name="T3" fmla="*/ 8204 h 48"/>
                <a:gd name="T4" fmla="*/ 7510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2" name="Line 107"/>
            <p:cNvSpPr>
              <a:spLocks noChangeAspect="1" noChangeShapeType="1"/>
            </p:cNvSpPr>
            <p:nvPr/>
          </p:nvSpPr>
          <p:spPr bwMode="auto">
            <a:xfrm flipH="1">
              <a:off x="3621" y="2104"/>
              <a:ext cx="43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3" name="Freeform 108"/>
            <p:cNvSpPr>
              <a:spLocks noChangeAspect="1"/>
            </p:cNvSpPr>
            <p:nvPr/>
          </p:nvSpPr>
          <p:spPr bwMode="auto">
            <a:xfrm>
              <a:off x="3669" y="2104"/>
              <a:ext cx="42" cy="60"/>
            </a:xfrm>
            <a:custGeom>
              <a:avLst/>
              <a:gdLst>
                <a:gd name="T0" fmla="*/ 4361 w 34"/>
                <a:gd name="T1" fmla="*/ 0 h 48"/>
                <a:gd name="T2" fmla="*/ 0 w 34"/>
                <a:gd name="T3" fmla="*/ 8204 h 48"/>
                <a:gd name="T4" fmla="*/ 4361 w 34"/>
                <a:gd name="T5" fmla="*/ 0 h 48"/>
                <a:gd name="T6" fmla="*/ 0 60000 65536"/>
                <a:gd name="T7" fmla="*/ 0 60000 65536"/>
                <a:gd name="T8" fmla="*/ 0 60000 65536"/>
                <a:gd name="T9" fmla="*/ 0 w 34"/>
                <a:gd name="T10" fmla="*/ 0 h 48"/>
                <a:gd name="T11" fmla="*/ 34 w 3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48">
                  <a:moveTo>
                    <a:pt x="34" y="0"/>
                  </a:moveTo>
                  <a:lnTo>
                    <a:pt x="0" y="4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4" name="Line 109"/>
            <p:cNvSpPr>
              <a:spLocks noChangeAspect="1" noChangeShapeType="1"/>
            </p:cNvSpPr>
            <p:nvPr/>
          </p:nvSpPr>
          <p:spPr bwMode="auto">
            <a:xfrm flipH="1">
              <a:off x="3669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5" name="Freeform 110"/>
            <p:cNvSpPr>
              <a:spLocks noChangeAspect="1"/>
            </p:cNvSpPr>
            <p:nvPr/>
          </p:nvSpPr>
          <p:spPr bwMode="auto">
            <a:xfrm>
              <a:off x="3711" y="2104"/>
              <a:ext cx="42" cy="60"/>
            </a:xfrm>
            <a:custGeom>
              <a:avLst/>
              <a:gdLst>
                <a:gd name="T0" fmla="*/ 8227 w 33"/>
                <a:gd name="T1" fmla="*/ 0 h 48"/>
                <a:gd name="T2" fmla="*/ 0 w 33"/>
                <a:gd name="T3" fmla="*/ 8204 h 48"/>
                <a:gd name="T4" fmla="*/ 8227 w 33"/>
                <a:gd name="T5" fmla="*/ 0 h 48"/>
                <a:gd name="T6" fmla="*/ 0 60000 65536"/>
                <a:gd name="T7" fmla="*/ 0 60000 65536"/>
                <a:gd name="T8" fmla="*/ 0 60000 65536"/>
                <a:gd name="T9" fmla="*/ 0 w 33"/>
                <a:gd name="T10" fmla="*/ 0 h 48"/>
                <a:gd name="T11" fmla="*/ 33 w 33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" h="48">
                  <a:moveTo>
                    <a:pt x="33" y="0"/>
                  </a:move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6" name="Line 111"/>
            <p:cNvSpPr>
              <a:spLocks noChangeAspect="1" noChangeShapeType="1"/>
            </p:cNvSpPr>
            <p:nvPr/>
          </p:nvSpPr>
          <p:spPr bwMode="auto">
            <a:xfrm flipH="1">
              <a:off x="3711" y="2104"/>
              <a:ext cx="42" cy="6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7" name="Freeform 112"/>
            <p:cNvSpPr>
              <a:spLocks noChangeAspect="1"/>
            </p:cNvSpPr>
            <p:nvPr/>
          </p:nvSpPr>
          <p:spPr bwMode="auto">
            <a:xfrm>
              <a:off x="3138" y="1318"/>
              <a:ext cx="2" cy="386"/>
            </a:xfrm>
            <a:custGeom>
              <a:avLst/>
              <a:gdLst>
                <a:gd name="T0" fmla="*/ 0 w 2"/>
                <a:gd name="T1" fmla="*/ 0 h 309"/>
                <a:gd name="T2" fmla="*/ 0 w 2"/>
                <a:gd name="T3" fmla="*/ 51514 h 309"/>
                <a:gd name="T4" fmla="*/ 0 w 2"/>
                <a:gd name="T5" fmla="*/ 0 h 309"/>
                <a:gd name="T6" fmla="*/ 0 60000 65536"/>
                <a:gd name="T7" fmla="*/ 0 60000 65536"/>
                <a:gd name="T8" fmla="*/ 0 60000 65536"/>
                <a:gd name="T9" fmla="*/ 0 w 2"/>
                <a:gd name="T10" fmla="*/ 0 h 309"/>
                <a:gd name="T11" fmla="*/ 2 w 2"/>
                <a:gd name="T12" fmla="*/ 309 h 3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309">
                  <a:moveTo>
                    <a:pt x="0" y="0"/>
                  </a:move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68" name="Line 113"/>
            <p:cNvSpPr>
              <a:spLocks noChangeAspect="1" noChangeShapeType="1"/>
            </p:cNvSpPr>
            <p:nvPr/>
          </p:nvSpPr>
          <p:spPr bwMode="auto">
            <a:xfrm>
              <a:off x="3138" y="1396"/>
              <a:ext cx="0" cy="38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662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Problem 8-3-2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96863" y="1035050"/>
            <a:ext cx="3130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解：取</a:t>
            </a:r>
            <a:r>
              <a:rPr lang="en-US" altLang="zh-CN" sz="2000" i="1"/>
              <a:t>x</a:t>
            </a:r>
            <a:r>
              <a:rPr lang="zh-CN" altLang="en-US" sz="2000"/>
              <a:t>和</a:t>
            </a:r>
            <a:r>
              <a:rPr lang="en-US" altLang="ja-JP" sz="2000" i="1"/>
              <a:t>φ</a:t>
            </a:r>
            <a:r>
              <a:rPr lang="zh-CN" altLang="en-US" sz="2000"/>
              <a:t>为广义坐标</a:t>
            </a:r>
            <a:endParaRPr lang="en-US" altLang="zh-CN" sz="2000"/>
          </a:p>
        </p:txBody>
      </p:sp>
      <p:graphicFrame>
        <p:nvGraphicFramePr>
          <p:cNvPr id="94" name="Object 2"/>
          <p:cNvGraphicFramePr>
            <a:graphicFrameLocks noChangeAspect="1"/>
          </p:cNvGraphicFramePr>
          <p:nvPr/>
        </p:nvGraphicFramePr>
        <p:xfrm>
          <a:off x="754063" y="1884363"/>
          <a:ext cx="182721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8" name="Equation" r:id="rId5" imgW="876300" imgH="190500" progId="Equation.DSMT4">
                  <p:embed/>
                </p:oleObj>
              </mc:Choice>
              <mc:Fallback>
                <p:oleObj name="Equation" r:id="rId5" imgW="876300" imgH="190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884363"/>
                        <a:ext cx="1827212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3"/>
          <p:cNvGraphicFramePr>
            <a:graphicFrameLocks noChangeAspect="1"/>
          </p:cNvGraphicFramePr>
          <p:nvPr/>
        </p:nvGraphicFramePr>
        <p:xfrm>
          <a:off x="688975" y="2743200"/>
          <a:ext cx="4746625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9" name="Equation" r:id="rId7" imgW="2146300" imgH="546100" progId="Equation.3">
                  <p:embed/>
                </p:oleObj>
              </mc:Choice>
              <mc:Fallback>
                <p:oleObj name="Equation" r:id="rId7" imgW="2146300" imgH="546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2743200"/>
                        <a:ext cx="4746625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 Box 7"/>
          <p:cNvSpPr txBox="1">
            <a:spLocks noChangeArrowheads="1"/>
          </p:cNvSpPr>
          <p:nvPr/>
        </p:nvSpPr>
        <p:spPr bwMode="auto">
          <a:xfrm>
            <a:off x="296863" y="1462088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系统的势能为</a:t>
            </a:r>
            <a:endParaRPr lang="en-US" altLang="zh-CN" sz="2000"/>
          </a:p>
        </p:txBody>
      </p:sp>
      <p:sp>
        <p:nvSpPr>
          <p:cNvPr id="97" name="Text Box 8"/>
          <p:cNvSpPr txBox="1">
            <a:spLocks noChangeArrowheads="1"/>
          </p:cNvSpPr>
          <p:nvPr/>
        </p:nvSpPr>
        <p:spPr bwMode="auto">
          <a:xfrm>
            <a:off x="296863" y="2343150"/>
            <a:ext cx="29718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系统的动能为</a:t>
            </a:r>
            <a:endParaRPr lang="en-US" altLang="zh-CN" sz="2000"/>
          </a:p>
        </p:txBody>
      </p:sp>
      <p:graphicFrame>
        <p:nvGraphicFramePr>
          <p:cNvPr id="98" name="Object 4"/>
          <p:cNvGraphicFramePr>
            <a:graphicFrameLocks noChangeAspect="1"/>
          </p:cNvGraphicFramePr>
          <p:nvPr/>
        </p:nvGraphicFramePr>
        <p:xfrm>
          <a:off x="801688" y="4424363"/>
          <a:ext cx="11858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0" name="Equation" r:id="rId9" imgW="533169" imgH="152334" progId="Equation.DSMT4">
                  <p:embed/>
                </p:oleObj>
              </mc:Choice>
              <mc:Fallback>
                <p:oleObj name="Equation" r:id="rId9" imgW="533169" imgH="15233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4424363"/>
                        <a:ext cx="1185862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 Box 10"/>
          <p:cNvSpPr txBox="1">
            <a:spLocks noChangeArrowheads="1"/>
          </p:cNvSpPr>
          <p:nvPr/>
        </p:nvSpPr>
        <p:spPr bwMode="auto">
          <a:xfrm>
            <a:off x="296863" y="4011613"/>
            <a:ext cx="297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系统的拉格朗日函数为</a:t>
            </a:r>
            <a:endParaRPr lang="en-US" altLang="zh-CN" sz="2000"/>
          </a:p>
        </p:txBody>
      </p:sp>
      <p:grpSp>
        <p:nvGrpSpPr>
          <p:cNvPr id="23564" name="Group 3"/>
          <p:cNvGrpSpPr>
            <a:grpSpLocks/>
          </p:cNvGrpSpPr>
          <p:nvPr/>
        </p:nvGrpSpPr>
        <p:grpSpPr bwMode="auto">
          <a:xfrm>
            <a:off x="6183313" y="1668463"/>
            <a:ext cx="684212" cy="657225"/>
            <a:chOff x="6862134" y="658421"/>
            <a:chExt cx="684600" cy="657226"/>
          </a:xfrm>
        </p:grpSpPr>
        <p:sp>
          <p:nvSpPr>
            <p:cNvPr id="23580" name="Line 15"/>
            <p:cNvSpPr>
              <a:spLocks noChangeShapeType="1"/>
            </p:cNvSpPr>
            <p:nvPr/>
          </p:nvSpPr>
          <p:spPr bwMode="auto">
            <a:xfrm flipV="1">
              <a:off x="7384740" y="658421"/>
              <a:ext cx="0" cy="657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" name="Text Box 21"/>
            <p:cNvSpPr txBox="1">
              <a:spLocks noChangeArrowheads="1"/>
            </p:cNvSpPr>
            <p:nvPr/>
          </p:nvSpPr>
          <p:spPr bwMode="auto">
            <a:xfrm>
              <a:off x="6862134" y="901308"/>
              <a:ext cx="684600" cy="403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000" i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</a:t>
              </a:r>
              <a:r>
                <a:rPr lang="en-US" altLang="zh-CN" sz="1800" i="1" baseline="-250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</a:t>
              </a:r>
              <a:r>
                <a:rPr lang="en-US" altLang="zh-CN" sz="2000" b="1" i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</a:t>
              </a:r>
              <a:endParaRPr lang="en-US" altLang="zh-CN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565" name="Group 2"/>
          <p:cNvGrpSpPr>
            <a:grpSpLocks/>
          </p:cNvGrpSpPr>
          <p:nvPr/>
        </p:nvGrpSpPr>
        <p:grpSpPr bwMode="auto">
          <a:xfrm>
            <a:off x="7588250" y="3613150"/>
            <a:ext cx="684213" cy="711200"/>
            <a:chOff x="8167982" y="3255969"/>
            <a:chExt cx="684600" cy="710039"/>
          </a:xfrm>
        </p:grpSpPr>
        <p:sp>
          <p:nvSpPr>
            <p:cNvPr id="23578" name="Line 8"/>
            <p:cNvSpPr>
              <a:spLocks noChangeShapeType="1"/>
            </p:cNvSpPr>
            <p:nvPr/>
          </p:nvSpPr>
          <p:spPr bwMode="auto">
            <a:xfrm flipV="1">
              <a:off x="8194365" y="3255969"/>
              <a:ext cx="0" cy="65722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79" name="Text Box 27"/>
            <p:cNvSpPr txBox="1">
              <a:spLocks noChangeArrowheads="1"/>
            </p:cNvSpPr>
            <p:nvPr/>
          </p:nvSpPr>
          <p:spPr bwMode="auto">
            <a:xfrm>
              <a:off x="8167982" y="3563717"/>
              <a:ext cx="684600" cy="402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0D0D0D"/>
                  </a:solidFill>
                </a:rPr>
                <a:t>m</a:t>
              </a:r>
              <a:r>
                <a:rPr lang="en-US" altLang="zh-CN" sz="1800" i="1" baseline="-25000">
                  <a:solidFill>
                    <a:srgbClr val="0D0D0D"/>
                  </a:solidFill>
                </a:rPr>
                <a:t>B</a:t>
              </a:r>
              <a:r>
                <a:rPr lang="en-US" altLang="zh-CN" sz="2000" b="1" i="1">
                  <a:solidFill>
                    <a:srgbClr val="0D0D0D"/>
                  </a:solidFill>
                </a:rPr>
                <a:t>g</a:t>
              </a:r>
            </a:p>
          </p:txBody>
        </p:sp>
      </p:grpSp>
      <p:grpSp>
        <p:nvGrpSpPr>
          <p:cNvPr id="23566" name="Group 5"/>
          <p:cNvGrpSpPr>
            <a:grpSpLocks/>
          </p:cNvGrpSpPr>
          <p:nvPr/>
        </p:nvGrpSpPr>
        <p:grpSpPr bwMode="auto">
          <a:xfrm>
            <a:off x="7620000" y="2951163"/>
            <a:ext cx="1012825" cy="987425"/>
            <a:chOff x="8211827" y="2473098"/>
            <a:chExt cx="1013550" cy="986137"/>
          </a:xfrm>
        </p:grpSpPr>
        <p:sp>
          <p:nvSpPr>
            <p:cNvPr id="23570" name="Line 28"/>
            <p:cNvSpPr>
              <a:spLocks noChangeShapeType="1"/>
            </p:cNvSpPr>
            <p:nvPr/>
          </p:nvSpPr>
          <p:spPr bwMode="auto">
            <a:xfrm>
              <a:off x="8241990" y="3141669"/>
              <a:ext cx="591391" cy="0"/>
            </a:xfrm>
            <a:prstGeom prst="line">
              <a:avLst/>
            </a:prstGeom>
            <a:noFill/>
            <a:ln w="25400">
              <a:solidFill>
                <a:srgbClr val="66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71" name="Line 29"/>
            <p:cNvSpPr>
              <a:spLocks noChangeShapeType="1"/>
            </p:cNvSpPr>
            <p:nvPr/>
          </p:nvSpPr>
          <p:spPr bwMode="auto">
            <a:xfrm flipV="1">
              <a:off x="8211827" y="2904663"/>
              <a:ext cx="428031" cy="235417"/>
            </a:xfrm>
            <a:prstGeom prst="line">
              <a:avLst/>
            </a:prstGeom>
            <a:noFill/>
            <a:ln w="25400">
              <a:solidFill>
                <a:srgbClr val="66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72" name="Line 30"/>
            <p:cNvSpPr>
              <a:spLocks noChangeShapeType="1"/>
            </p:cNvSpPr>
            <p:nvPr/>
          </p:nvSpPr>
          <p:spPr bwMode="auto">
            <a:xfrm>
              <a:off x="8587007" y="2925920"/>
              <a:ext cx="524565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73" name="Line 31"/>
            <p:cNvSpPr>
              <a:spLocks noChangeShapeType="1"/>
            </p:cNvSpPr>
            <p:nvPr/>
          </p:nvSpPr>
          <p:spPr bwMode="auto">
            <a:xfrm flipV="1">
              <a:off x="8797994" y="2972334"/>
              <a:ext cx="301484" cy="160791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" name="Line 32"/>
            <p:cNvSpPr>
              <a:spLocks noChangeShapeType="1"/>
            </p:cNvSpPr>
            <p:nvPr/>
          </p:nvSpPr>
          <p:spPr bwMode="auto">
            <a:xfrm flipV="1">
              <a:off x="8227713" y="2939214"/>
              <a:ext cx="883282" cy="202935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 type="triangle" w="sm" len="lg"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latin typeface="Times New Roman" charset="0"/>
                <a:ea typeface="宋体" pitchFamily="2" charset="0"/>
              </a:endParaRPr>
            </a:p>
          </p:txBody>
        </p:sp>
        <p:graphicFrame>
          <p:nvGraphicFramePr>
            <p:cNvPr id="23575" name="Object 5"/>
            <p:cNvGraphicFramePr>
              <a:graphicFrameLocks noChangeAspect="1"/>
            </p:cNvGraphicFramePr>
            <p:nvPr/>
          </p:nvGraphicFramePr>
          <p:xfrm>
            <a:off x="8611510" y="2986315"/>
            <a:ext cx="313807" cy="472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1" name="Equation" r:id="rId11" imgW="152400" imgH="228600" progId="Equation.DSMT4">
                    <p:embed/>
                  </p:oleObj>
                </mc:Choice>
                <mc:Fallback>
                  <p:oleObj name="Equation" r:id="rId11" imgW="152400" imgH="2286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1510" y="2986315"/>
                          <a:ext cx="313807" cy="472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6" name="Object 6"/>
            <p:cNvGraphicFramePr>
              <a:graphicFrameLocks noChangeAspect="1"/>
            </p:cNvGraphicFramePr>
            <p:nvPr/>
          </p:nvGraphicFramePr>
          <p:xfrm>
            <a:off x="8386914" y="2486709"/>
            <a:ext cx="301325" cy="450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2" name="Equation" r:id="rId13" imgW="152400" imgH="228600" progId="Equation.DSMT4">
                    <p:embed/>
                  </p:oleObj>
                </mc:Choice>
                <mc:Fallback>
                  <p:oleObj name="Equation" r:id="rId13" imgW="152400" imgH="2286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6914" y="2486709"/>
                          <a:ext cx="301325" cy="4507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7" name="Object 5"/>
            <p:cNvGraphicFramePr>
              <a:graphicFrameLocks noChangeAspect="1"/>
            </p:cNvGraphicFramePr>
            <p:nvPr/>
          </p:nvGraphicFramePr>
          <p:xfrm>
            <a:off x="8890000" y="2473098"/>
            <a:ext cx="335377" cy="4660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3" name="Equation" r:id="rId15" imgW="165100" imgH="228600" progId="Equation.DSMT4">
                    <p:embed/>
                  </p:oleObj>
                </mc:Choice>
                <mc:Fallback>
                  <p:oleObj name="Equation" r:id="rId15" imgW="165100" imgH="2286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90000" y="2473098"/>
                          <a:ext cx="335377" cy="4660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67" name="Object 9"/>
          <p:cNvGraphicFramePr>
            <a:graphicFrameLocks noChangeAspect="1"/>
          </p:cNvGraphicFramePr>
          <p:nvPr/>
        </p:nvGraphicFramePr>
        <p:xfrm>
          <a:off x="1039813" y="4759325"/>
          <a:ext cx="58943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4" name="Equation" r:id="rId17" imgW="2679700" imgH="279400" progId="Equation.DSMT4">
                  <p:embed/>
                </p:oleObj>
              </mc:Choice>
              <mc:Fallback>
                <p:oleObj name="Equation" r:id="rId17" imgW="2679700" imgH="279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4759325"/>
                        <a:ext cx="58943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3" name="Group 4"/>
          <p:cNvGrpSpPr>
            <a:grpSpLocks/>
          </p:cNvGrpSpPr>
          <p:nvPr/>
        </p:nvGrpSpPr>
        <p:grpSpPr bwMode="auto">
          <a:xfrm>
            <a:off x="6376988" y="1995488"/>
            <a:ext cx="454025" cy="877887"/>
            <a:chOff x="7066407" y="1493842"/>
            <a:chExt cx="453008" cy="876954"/>
          </a:xfrm>
        </p:grpSpPr>
        <p:sp>
          <p:nvSpPr>
            <p:cNvPr id="23568" name="Line 17"/>
            <p:cNvSpPr>
              <a:spLocks noChangeShapeType="1"/>
            </p:cNvSpPr>
            <p:nvPr/>
          </p:nvSpPr>
          <p:spPr bwMode="auto">
            <a:xfrm flipV="1">
              <a:off x="7394265" y="1493842"/>
              <a:ext cx="0" cy="7715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9" name="Text Box 20"/>
            <p:cNvSpPr txBox="1">
              <a:spLocks noChangeArrowheads="1"/>
            </p:cNvSpPr>
            <p:nvPr/>
          </p:nvSpPr>
          <p:spPr bwMode="auto">
            <a:xfrm>
              <a:off x="7066407" y="1968505"/>
              <a:ext cx="453008" cy="402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 i="1">
                  <a:solidFill>
                    <a:srgbClr val="FF0000"/>
                  </a:solidFill>
                </a:rPr>
                <a:t>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96" grpId="0" autoUpdateAnimBg="0"/>
      <p:bldP spid="97" grpId="0" autoUpdateAnimBg="0"/>
      <p:bldP spid="9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823" name="Object 2"/>
          <p:cNvGraphicFramePr>
            <a:graphicFrameLocks noChangeAspect="1"/>
          </p:cNvGraphicFramePr>
          <p:nvPr/>
        </p:nvGraphicFramePr>
        <p:xfrm>
          <a:off x="635000" y="1311275"/>
          <a:ext cx="8001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3" name="Equation" r:id="rId4" imgW="393700" imgH="292100" progId="Equation.DSMT4">
                  <p:embed/>
                </p:oleObj>
              </mc:Choice>
              <mc:Fallback>
                <p:oleObj name="Equation" r:id="rId4" imgW="393700" imgH="292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311275"/>
                        <a:ext cx="8001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4" name="Object 3"/>
          <p:cNvGraphicFramePr>
            <a:graphicFrameLocks noChangeAspect="1"/>
          </p:cNvGraphicFramePr>
          <p:nvPr/>
        </p:nvGraphicFramePr>
        <p:xfrm>
          <a:off x="1824038" y="1308100"/>
          <a:ext cx="33369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4" name="Equation" r:id="rId6" imgW="1549400" imgH="292100" progId="Equation.3">
                  <p:embed/>
                </p:oleObj>
              </mc:Choice>
              <mc:Fallback>
                <p:oleObj name="Equation" r:id="rId6" imgW="15494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1308100"/>
                        <a:ext cx="333692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5" name="Object 4"/>
          <p:cNvGraphicFramePr>
            <a:graphicFrameLocks noChangeAspect="1"/>
          </p:cNvGraphicFramePr>
          <p:nvPr/>
        </p:nvGraphicFramePr>
        <p:xfrm>
          <a:off x="636588" y="2047875"/>
          <a:ext cx="5584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5" name="Equation" r:id="rId8" imgW="2565400" imgH="342900" progId="Equation.DSMT4">
                  <p:embed/>
                </p:oleObj>
              </mc:Choice>
              <mc:Fallback>
                <p:oleObj name="Equation" r:id="rId8" imgW="2565400" imgH="342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2047875"/>
                        <a:ext cx="5584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48374"/>
              </p:ext>
            </p:extLst>
          </p:nvPr>
        </p:nvGraphicFramePr>
        <p:xfrm>
          <a:off x="650875" y="2871487"/>
          <a:ext cx="3721794" cy="73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6" name="Equation" r:id="rId10" imgW="1600200" imgH="317500" progId="Equation.DSMT4">
                  <p:embed/>
                </p:oleObj>
              </mc:Choice>
              <mc:Fallback>
                <p:oleObj name="Equation" r:id="rId10" imgW="1600200" imgH="317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2871487"/>
                        <a:ext cx="3721794" cy="736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144607"/>
              </p:ext>
            </p:extLst>
          </p:nvPr>
        </p:nvGraphicFramePr>
        <p:xfrm>
          <a:off x="4627563" y="2857199"/>
          <a:ext cx="2866874" cy="708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7" name="Equation" r:id="rId12" imgW="1282700" imgH="317500" progId="Equation.3">
                  <p:embed/>
                </p:oleObj>
              </mc:Choice>
              <mc:Fallback>
                <p:oleObj name="Equation" r:id="rId12" imgW="1282700" imgH="317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563" y="2857199"/>
                        <a:ext cx="2866874" cy="708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25151"/>
              </p:ext>
            </p:extLst>
          </p:nvPr>
        </p:nvGraphicFramePr>
        <p:xfrm>
          <a:off x="638176" y="3613151"/>
          <a:ext cx="4845700" cy="77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8" name="Equation" r:id="rId14" imgW="2222500" imgH="355600" progId="Equation.3">
                  <p:embed/>
                </p:oleObj>
              </mc:Choice>
              <mc:Fallback>
                <p:oleObj name="Equation" r:id="rId14" imgW="2222500" imgH="355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6" y="3613151"/>
                        <a:ext cx="4845700" cy="774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0" name="Object 8"/>
          <p:cNvGraphicFramePr>
            <a:graphicFrameLocks noChangeAspect="1"/>
          </p:cNvGraphicFramePr>
          <p:nvPr/>
        </p:nvGraphicFramePr>
        <p:xfrm>
          <a:off x="574675" y="5483225"/>
          <a:ext cx="53482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9" name="Equation" r:id="rId16" imgW="2311400" imgH="190500" progId="Equation.3">
                  <p:embed/>
                </p:oleObj>
              </mc:Choice>
              <mc:Fallback>
                <p:oleObj name="Equation" r:id="rId16" imgW="2311400" imgH="19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5483225"/>
                        <a:ext cx="53482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9"/>
          <p:cNvGraphicFramePr>
            <a:graphicFrameLocks noChangeAspect="1"/>
          </p:cNvGraphicFramePr>
          <p:nvPr/>
        </p:nvGraphicFramePr>
        <p:xfrm>
          <a:off x="419100" y="582613"/>
          <a:ext cx="607218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0" name="Equation" r:id="rId18" imgW="2794000" imgH="279400" progId="Equation.3">
                  <p:embed/>
                </p:oleObj>
              </mc:Choice>
              <mc:Fallback>
                <p:oleObj name="Equation" r:id="rId18" imgW="2794000" imgH="279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582613"/>
                        <a:ext cx="6072188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0"/>
          <p:cNvGraphicFramePr>
            <a:graphicFrameLocks noChangeAspect="1"/>
          </p:cNvGraphicFramePr>
          <p:nvPr/>
        </p:nvGraphicFramePr>
        <p:xfrm>
          <a:off x="1746250" y="4386263"/>
          <a:ext cx="333533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1" name="Equation" r:id="rId20" imgW="1536700" imgH="419100" progId="Equation.DSMT4">
                  <p:embed/>
                </p:oleObj>
              </mc:Choice>
              <mc:Fallback>
                <p:oleObj name="Equation" r:id="rId20" imgW="1536700" imgH="419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4386263"/>
                        <a:ext cx="3335338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35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解</a:t>
            </a:r>
            <a:endParaRPr lang="en-US" altLang="zh-CN"/>
          </a:p>
        </p:txBody>
      </p:sp>
      <p:graphicFrame>
        <p:nvGraphicFramePr>
          <p:cNvPr id="162837" name="Object 11"/>
          <p:cNvGraphicFramePr>
            <a:graphicFrameLocks noChangeAspect="1"/>
          </p:cNvGraphicFramePr>
          <p:nvPr/>
        </p:nvGraphicFramePr>
        <p:xfrm>
          <a:off x="619125" y="6010275"/>
          <a:ext cx="4481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2" name="Equation" r:id="rId22" imgW="1981200" imgH="190500" progId="Equation.3">
                  <p:embed/>
                </p:oleObj>
              </mc:Choice>
              <mc:Fallback>
                <p:oleObj name="Equation" r:id="rId22" imgW="1981200" imgH="19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6010275"/>
                        <a:ext cx="44815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讨论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与动量定理对比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469900" y="1373188"/>
          <a:ext cx="32686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8" name="Equation" r:id="rId4" imgW="1714500" imgH="215900" progId="Equation.DSMT4">
                  <p:embed/>
                </p:oleObj>
              </mc:Choice>
              <mc:Fallback>
                <p:oleObj name="Equation" r:id="rId4" imgW="1714500" imgH="215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1373188"/>
                        <a:ext cx="32686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458788" y="639763"/>
          <a:ext cx="9271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9" name="Equation" r:id="rId6" imgW="508000" imgH="368300" progId="Equation.DSMT4">
                  <p:embed/>
                </p:oleObj>
              </mc:Choice>
              <mc:Fallback>
                <p:oleObj name="Equation" r:id="rId6" imgW="508000" imgH="368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639763"/>
                        <a:ext cx="9271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455613" y="1889125"/>
          <a:ext cx="46386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0" name="Equation" r:id="rId8" imgW="2425700" imgH="355600" progId="Equation.DSMT4">
                  <p:embed/>
                </p:oleObj>
              </mc:Choice>
              <mc:Fallback>
                <p:oleObj name="Equation" r:id="rId8" imgW="2425700" imgH="355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889125"/>
                        <a:ext cx="463867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1" name="Object 5"/>
          <p:cNvGraphicFramePr>
            <a:graphicFrameLocks noChangeAspect="1"/>
          </p:cNvGraphicFramePr>
          <p:nvPr/>
        </p:nvGraphicFramePr>
        <p:xfrm>
          <a:off x="471488" y="3484563"/>
          <a:ext cx="5648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1" name="Equation" r:id="rId10" imgW="2451100" imgH="342900" progId="Equation.DSMT4">
                  <p:embed/>
                </p:oleObj>
              </mc:Choice>
              <mc:Fallback>
                <p:oleObj name="Equation" r:id="rId10" imgW="2451100" imgH="342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3484563"/>
                        <a:ext cx="56483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2" name="Object 6"/>
          <p:cNvGraphicFramePr>
            <a:graphicFrameLocks noChangeAspect="1"/>
          </p:cNvGraphicFramePr>
          <p:nvPr/>
        </p:nvGraphicFramePr>
        <p:xfrm>
          <a:off x="506413" y="4394200"/>
          <a:ext cx="92551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2" name="Equation" r:id="rId12" imgW="393700" imgH="292100" progId="Equation.DSMT4">
                  <p:embed/>
                </p:oleObj>
              </mc:Choice>
              <mc:Fallback>
                <p:oleObj name="Equation" r:id="rId12" imgW="393700" imgH="292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4394200"/>
                        <a:ext cx="925512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3" name="Object 7"/>
          <p:cNvGraphicFramePr>
            <a:graphicFrameLocks noChangeAspect="1"/>
          </p:cNvGraphicFramePr>
          <p:nvPr/>
        </p:nvGraphicFramePr>
        <p:xfrm>
          <a:off x="442913" y="2682875"/>
          <a:ext cx="20193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3" name="Equation" r:id="rId14" imgW="901700" imgH="342900" progId="Equation.DSMT4">
                  <p:embed/>
                </p:oleObj>
              </mc:Choice>
              <mc:Fallback>
                <p:oleObj name="Equation" r:id="rId14" imgW="901700" imgH="342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2682875"/>
                        <a:ext cx="20193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6" name="Group 1"/>
          <p:cNvGrpSpPr>
            <a:grpSpLocks/>
          </p:cNvGrpSpPr>
          <p:nvPr/>
        </p:nvGrpSpPr>
        <p:grpSpPr bwMode="auto">
          <a:xfrm>
            <a:off x="5395913" y="685800"/>
            <a:ext cx="3265487" cy="3759200"/>
            <a:chOff x="5689371" y="545955"/>
            <a:chExt cx="3266053" cy="3758725"/>
          </a:xfrm>
        </p:grpSpPr>
        <p:grpSp>
          <p:nvGrpSpPr>
            <p:cNvPr id="27661" name="Group 152"/>
            <p:cNvGrpSpPr>
              <a:grpSpLocks/>
            </p:cNvGrpSpPr>
            <p:nvPr/>
          </p:nvGrpSpPr>
          <p:grpSpPr bwMode="auto">
            <a:xfrm>
              <a:off x="5689371" y="545955"/>
              <a:ext cx="3124200" cy="3246438"/>
              <a:chOff x="2285" y="1191"/>
              <a:chExt cx="1968" cy="2045"/>
            </a:xfrm>
          </p:grpSpPr>
          <p:sp>
            <p:nvSpPr>
              <p:cNvPr id="27680" name="Freeform 17"/>
              <p:cNvSpPr>
                <a:spLocks noChangeAspect="1"/>
              </p:cNvSpPr>
              <p:nvPr/>
            </p:nvSpPr>
            <p:spPr bwMode="auto">
              <a:xfrm>
                <a:off x="2758" y="1603"/>
                <a:ext cx="762" cy="494"/>
              </a:xfrm>
              <a:custGeom>
                <a:avLst/>
                <a:gdLst>
                  <a:gd name="T0" fmla="*/ 0 w 609"/>
                  <a:gd name="T1" fmla="*/ 0 h 395"/>
                  <a:gd name="T2" fmla="*/ 105456 w 609"/>
                  <a:gd name="T3" fmla="*/ 0 h 395"/>
                  <a:gd name="T4" fmla="*/ 105456 w 609"/>
                  <a:gd name="T5" fmla="*/ 67722 h 395"/>
                  <a:gd name="T6" fmla="*/ 0 w 609"/>
                  <a:gd name="T7" fmla="*/ 67722 h 395"/>
                  <a:gd name="T8" fmla="*/ 0 w 609"/>
                  <a:gd name="T9" fmla="*/ 0 h 395"/>
                  <a:gd name="T10" fmla="*/ 0 w 609"/>
                  <a:gd name="T11" fmla="*/ 0 h 3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9"/>
                  <a:gd name="T19" fmla="*/ 0 h 395"/>
                  <a:gd name="T20" fmla="*/ 609 w 609"/>
                  <a:gd name="T21" fmla="*/ 395 h 39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9" h="395">
                    <a:moveTo>
                      <a:pt x="0" y="0"/>
                    </a:moveTo>
                    <a:lnTo>
                      <a:pt x="609" y="0"/>
                    </a:lnTo>
                    <a:lnTo>
                      <a:pt x="609" y="395"/>
                    </a:lnTo>
                    <a:lnTo>
                      <a:pt x="0" y="3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1" name="Freeform 18"/>
              <p:cNvSpPr>
                <a:spLocks noChangeAspect="1"/>
              </p:cNvSpPr>
              <p:nvPr/>
            </p:nvSpPr>
            <p:spPr bwMode="auto">
              <a:xfrm>
                <a:off x="3043" y="1776"/>
                <a:ext cx="173" cy="185"/>
              </a:xfrm>
              <a:custGeom>
                <a:avLst/>
                <a:gdLst>
                  <a:gd name="T0" fmla="*/ 0 w 138"/>
                  <a:gd name="T1" fmla="*/ 12248 h 148"/>
                  <a:gd name="T2" fmla="*/ 0 w 138"/>
                  <a:gd name="T3" fmla="*/ 12248 h 148"/>
                  <a:gd name="T4" fmla="*/ 906 w 138"/>
                  <a:gd name="T5" fmla="*/ 7399 h 148"/>
                  <a:gd name="T6" fmla="*/ 3506 w 138"/>
                  <a:gd name="T7" fmla="*/ 4200 h 148"/>
                  <a:gd name="T8" fmla="*/ 7864 w 138"/>
                  <a:gd name="T9" fmla="*/ 889 h 148"/>
                  <a:gd name="T10" fmla="*/ 10286 w 138"/>
                  <a:gd name="T11" fmla="*/ 0 h 148"/>
                  <a:gd name="T12" fmla="*/ 13082 w 138"/>
                  <a:gd name="T13" fmla="*/ 0 h 148"/>
                  <a:gd name="T14" fmla="*/ 13082 w 138"/>
                  <a:gd name="T15" fmla="*/ 0 h 148"/>
                  <a:gd name="T16" fmla="*/ 15505 w 138"/>
                  <a:gd name="T17" fmla="*/ 0 h 148"/>
                  <a:gd name="T18" fmla="*/ 17116 w 138"/>
                  <a:gd name="T19" fmla="*/ 889 h 148"/>
                  <a:gd name="T20" fmla="*/ 21457 w 138"/>
                  <a:gd name="T21" fmla="*/ 4200 h 148"/>
                  <a:gd name="T22" fmla="*/ 24347 w 138"/>
                  <a:gd name="T23" fmla="*/ 7399 h 148"/>
                  <a:gd name="T24" fmla="*/ 24958 w 138"/>
                  <a:gd name="T25" fmla="*/ 12248 h 148"/>
                  <a:gd name="T26" fmla="*/ 24958 w 138"/>
                  <a:gd name="T27" fmla="*/ 12248 h 148"/>
                  <a:gd name="T28" fmla="*/ 24347 w 138"/>
                  <a:gd name="T29" fmla="*/ 16935 h 148"/>
                  <a:gd name="T30" fmla="*/ 21457 w 138"/>
                  <a:gd name="T31" fmla="*/ 21130 h 148"/>
                  <a:gd name="T32" fmla="*/ 17116 w 138"/>
                  <a:gd name="T33" fmla="*/ 24351 h 148"/>
                  <a:gd name="T34" fmla="*/ 15505 w 138"/>
                  <a:gd name="T35" fmla="*/ 25038 h 148"/>
                  <a:gd name="T36" fmla="*/ 13082 w 138"/>
                  <a:gd name="T37" fmla="*/ 25038 h 148"/>
                  <a:gd name="T38" fmla="*/ 13082 w 138"/>
                  <a:gd name="T39" fmla="*/ 25038 h 148"/>
                  <a:gd name="T40" fmla="*/ 10286 w 138"/>
                  <a:gd name="T41" fmla="*/ 25038 h 148"/>
                  <a:gd name="T42" fmla="*/ 7864 w 138"/>
                  <a:gd name="T43" fmla="*/ 24351 h 148"/>
                  <a:gd name="T44" fmla="*/ 3506 w 138"/>
                  <a:gd name="T45" fmla="*/ 21130 h 148"/>
                  <a:gd name="T46" fmla="*/ 906 w 138"/>
                  <a:gd name="T47" fmla="*/ 16935 h 148"/>
                  <a:gd name="T48" fmla="*/ 0 w 138"/>
                  <a:gd name="T49" fmla="*/ 12248 h 148"/>
                  <a:gd name="T50" fmla="*/ 0 w 138"/>
                  <a:gd name="T51" fmla="*/ 12248 h 148"/>
                  <a:gd name="T52" fmla="*/ 0 w 138"/>
                  <a:gd name="T53" fmla="*/ 12248 h 14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38"/>
                  <a:gd name="T82" fmla="*/ 0 h 148"/>
                  <a:gd name="T83" fmla="*/ 138 w 138"/>
                  <a:gd name="T84" fmla="*/ 148 h 14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38" h="148">
                    <a:moveTo>
                      <a:pt x="0" y="72"/>
                    </a:moveTo>
                    <a:lnTo>
                      <a:pt x="0" y="72"/>
                    </a:lnTo>
                    <a:lnTo>
                      <a:pt x="5" y="43"/>
                    </a:lnTo>
                    <a:lnTo>
                      <a:pt x="19" y="24"/>
                    </a:lnTo>
                    <a:lnTo>
                      <a:pt x="43" y="5"/>
                    </a:lnTo>
                    <a:lnTo>
                      <a:pt x="57" y="0"/>
                    </a:lnTo>
                    <a:lnTo>
                      <a:pt x="72" y="0"/>
                    </a:lnTo>
                    <a:lnTo>
                      <a:pt x="86" y="0"/>
                    </a:lnTo>
                    <a:lnTo>
                      <a:pt x="95" y="5"/>
                    </a:lnTo>
                    <a:lnTo>
                      <a:pt x="119" y="24"/>
                    </a:lnTo>
                    <a:lnTo>
                      <a:pt x="134" y="43"/>
                    </a:lnTo>
                    <a:lnTo>
                      <a:pt x="138" y="72"/>
                    </a:lnTo>
                    <a:lnTo>
                      <a:pt x="134" y="100"/>
                    </a:lnTo>
                    <a:lnTo>
                      <a:pt x="119" y="124"/>
                    </a:lnTo>
                    <a:lnTo>
                      <a:pt x="95" y="143"/>
                    </a:lnTo>
                    <a:lnTo>
                      <a:pt x="86" y="148"/>
                    </a:lnTo>
                    <a:lnTo>
                      <a:pt x="72" y="148"/>
                    </a:lnTo>
                    <a:lnTo>
                      <a:pt x="57" y="148"/>
                    </a:lnTo>
                    <a:lnTo>
                      <a:pt x="43" y="143"/>
                    </a:lnTo>
                    <a:lnTo>
                      <a:pt x="19" y="124"/>
                    </a:lnTo>
                    <a:lnTo>
                      <a:pt x="5" y="10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2" name="Line 19"/>
              <p:cNvSpPr>
                <a:spLocks noChangeAspect="1" noChangeShapeType="1"/>
              </p:cNvSpPr>
              <p:nvPr/>
            </p:nvSpPr>
            <p:spPr bwMode="auto">
              <a:xfrm>
                <a:off x="2435" y="1877"/>
                <a:ext cx="17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3" name="Freeform 20"/>
              <p:cNvSpPr>
                <a:spLocks noChangeAspect="1"/>
              </p:cNvSpPr>
              <p:nvPr/>
            </p:nvSpPr>
            <p:spPr bwMode="auto">
              <a:xfrm>
                <a:off x="4176" y="1853"/>
                <a:ext cx="77" cy="43"/>
              </a:xfrm>
              <a:custGeom>
                <a:avLst/>
                <a:gdLst>
                  <a:gd name="T0" fmla="*/ 1472 w 62"/>
                  <a:gd name="T1" fmla="*/ 4158 h 34"/>
                  <a:gd name="T2" fmla="*/ 0 w 62"/>
                  <a:gd name="T3" fmla="*/ 0 h 34"/>
                  <a:gd name="T4" fmla="*/ 0 w 62"/>
                  <a:gd name="T5" fmla="*/ 0 h 34"/>
                  <a:gd name="T6" fmla="*/ 4290 w 62"/>
                  <a:gd name="T7" fmla="*/ 2211 h 34"/>
                  <a:gd name="T8" fmla="*/ 4290 w 62"/>
                  <a:gd name="T9" fmla="*/ 2211 h 34"/>
                  <a:gd name="T10" fmla="*/ 9098 w 62"/>
                  <a:gd name="T11" fmla="*/ 4158 h 34"/>
                  <a:gd name="T12" fmla="*/ 9098 w 62"/>
                  <a:gd name="T13" fmla="*/ 4158 h 34"/>
                  <a:gd name="T14" fmla="*/ 4290 w 62"/>
                  <a:gd name="T15" fmla="*/ 5259 h 34"/>
                  <a:gd name="T16" fmla="*/ 0 w 62"/>
                  <a:gd name="T17" fmla="*/ 7510 h 34"/>
                  <a:gd name="T18" fmla="*/ 0 w 62"/>
                  <a:gd name="T19" fmla="*/ 7510 h 34"/>
                  <a:gd name="T20" fmla="*/ 1472 w 62"/>
                  <a:gd name="T21" fmla="*/ 4158 h 34"/>
                  <a:gd name="T22" fmla="*/ 1472 w 62"/>
                  <a:gd name="T23" fmla="*/ 4158 h 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"/>
                  <a:gd name="T37" fmla="*/ 0 h 34"/>
                  <a:gd name="T38" fmla="*/ 62 w 62"/>
                  <a:gd name="T39" fmla="*/ 34 h 3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" h="34">
                    <a:moveTo>
                      <a:pt x="10" y="19"/>
                    </a:moveTo>
                    <a:lnTo>
                      <a:pt x="0" y="0"/>
                    </a:lnTo>
                    <a:lnTo>
                      <a:pt x="29" y="10"/>
                    </a:lnTo>
                    <a:lnTo>
                      <a:pt x="62" y="19"/>
                    </a:lnTo>
                    <a:lnTo>
                      <a:pt x="29" y="24"/>
                    </a:lnTo>
                    <a:lnTo>
                      <a:pt x="0" y="34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4" name="Line 21"/>
              <p:cNvSpPr>
                <a:spLocks noChangeAspect="1" noChangeShapeType="1"/>
              </p:cNvSpPr>
              <p:nvPr/>
            </p:nvSpPr>
            <p:spPr bwMode="auto">
              <a:xfrm flipV="1">
                <a:off x="2435" y="1335"/>
                <a:ext cx="1" cy="76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5" name="Freeform 22"/>
              <p:cNvSpPr>
                <a:spLocks noChangeAspect="1"/>
              </p:cNvSpPr>
              <p:nvPr/>
            </p:nvSpPr>
            <p:spPr bwMode="auto">
              <a:xfrm>
                <a:off x="2411" y="1281"/>
                <a:ext cx="48" cy="72"/>
              </a:xfrm>
              <a:custGeom>
                <a:avLst/>
                <a:gdLst>
                  <a:gd name="T0" fmla="*/ 4081 w 38"/>
                  <a:gd name="T1" fmla="*/ 10391 h 57"/>
                  <a:gd name="T2" fmla="*/ 0 w 38"/>
                  <a:gd name="T3" fmla="*/ 12268 h 57"/>
                  <a:gd name="T4" fmla="*/ 0 w 38"/>
                  <a:gd name="T5" fmla="*/ 12268 h 57"/>
                  <a:gd name="T6" fmla="*/ 3231 w 38"/>
                  <a:gd name="T7" fmla="*/ 6403 h 57"/>
                  <a:gd name="T8" fmla="*/ 3231 w 38"/>
                  <a:gd name="T9" fmla="*/ 6403 h 57"/>
                  <a:gd name="T10" fmla="*/ 4081 w 38"/>
                  <a:gd name="T11" fmla="*/ 0 h 57"/>
                  <a:gd name="T12" fmla="*/ 4081 w 38"/>
                  <a:gd name="T13" fmla="*/ 0 h 57"/>
                  <a:gd name="T14" fmla="*/ 6403 w 38"/>
                  <a:gd name="T15" fmla="*/ 6403 h 57"/>
                  <a:gd name="T16" fmla="*/ 8226 w 38"/>
                  <a:gd name="T17" fmla="*/ 12268 h 57"/>
                  <a:gd name="T18" fmla="*/ 8226 w 38"/>
                  <a:gd name="T19" fmla="*/ 12268 h 57"/>
                  <a:gd name="T20" fmla="*/ 4081 w 38"/>
                  <a:gd name="T21" fmla="*/ 10391 h 57"/>
                  <a:gd name="T22" fmla="*/ 4081 w 38"/>
                  <a:gd name="T23" fmla="*/ 10391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"/>
                  <a:gd name="T37" fmla="*/ 0 h 57"/>
                  <a:gd name="T38" fmla="*/ 38 w 38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" h="57">
                    <a:moveTo>
                      <a:pt x="19" y="48"/>
                    </a:moveTo>
                    <a:lnTo>
                      <a:pt x="0" y="57"/>
                    </a:lnTo>
                    <a:lnTo>
                      <a:pt x="15" y="29"/>
                    </a:lnTo>
                    <a:lnTo>
                      <a:pt x="19" y="0"/>
                    </a:lnTo>
                    <a:lnTo>
                      <a:pt x="29" y="29"/>
                    </a:lnTo>
                    <a:lnTo>
                      <a:pt x="38" y="57"/>
                    </a:lnTo>
                    <a:lnTo>
                      <a:pt x="1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6" name="Line 23"/>
              <p:cNvSpPr>
                <a:spLocks noChangeAspect="1" noChangeShapeType="1"/>
              </p:cNvSpPr>
              <p:nvPr/>
            </p:nvSpPr>
            <p:spPr bwMode="auto">
              <a:xfrm>
                <a:off x="2495" y="1478"/>
                <a:ext cx="57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7" name="Freeform 24"/>
              <p:cNvSpPr>
                <a:spLocks noChangeAspect="1"/>
              </p:cNvSpPr>
              <p:nvPr/>
            </p:nvSpPr>
            <p:spPr bwMode="auto">
              <a:xfrm>
                <a:off x="3049" y="1454"/>
                <a:ext cx="84" cy="54"/>
              </a:xfrm>
              <a:custGeom>
                <a:avLst/>
                <a:gdLst>
                  <a:gd name="T0" fmla="*/ 2613 w 67"/>
                  <a:gd name="T1" fmla="*/ 3599 h 43"/>
                  <a:gd name="T2" fmla="*/ 0 w 67"/>
                  <a:gd name="T3" fmla="*/ 0 h 43"/>
                  <a:gd name="T4" fmla="*/ 906 w 67"/>
                  <a:gd name="T5" fmla="*/ 0 h 43"/>
                  <a:gd name="T6" fmla="*/ 5872 w 67"/>
                  <a:gd name="T7" fmla="*/ 2739 h 43"/>
                  <a:gd name="T8" fmla="*/ 5872 w 67"/>
                  <a:gd name="T9" fmla="*/ 2739 h 43"/>
                  <a:gd name="T10" fmla="*/ 12169 w 67"/>
                  <a:gd name="T11" fmla="*/ 3599 h 43"/>
                  <a:gd name="T12" fmla="*/ 12169 w 67"/>
                  <a:gd name="T13" fmla="*/ 3599 h 43"/>
                  <a:gd name="T14" fmla="*/ 5872 w 67"/>
                  <a:gd name="T15" fmla="*/ 5425 h 43"/>
                  <a:gd name="T16" fmla="*/ 906 w 67"/>
                  <a:gd name="T17" fmla="*/ 8081 h 43"/>
                  <a:gd name="T18" fmla="*/ 0 w 67"/>
                  <a:gd name="T19" fmla="*/ 7128 h 43"/>
                  <a:gd name="T20" fmla="*/ 2613 w 67"/>
                  <a:gd name="T21" fmla="*/ 3599 h 43"/>
                  <a:gd name="T22" fmla="*/ 2613 w 67"/>
                  <a:gd name="T23" fmla="*/ 3599 h 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7"/>
                  <a:gd name="T37" fmla="*/ 0 h 43"/>
                  <a:gd name="T38" fmla="*/ 67 w 67"/>
                  <a:gd name="T39" fmla="*/ 43 h 4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7" h="43">
                    <a:moveTo>
                      <a:pt x="14" y="19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3" y="14"/>
                    </a:lnTo>
                    <a:lnTo>
                      <a:pt x="67" y="19"/>
                    </a:lnTo>
                    <a:lnTo>
                      <a:pt x="33" y="29"/>
                    </a:lnTo>
                    <a:lnTo>
                      <a:pt x="5" y="43"/>
                    </a:lnTo>
                    <a:lnTo>
                      <a:pt x="0" y="38"/>
                    </a:lnTo>
                    <a:lnTo>
                      <a:pt x="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8" name="Freeform 25"/>
              <p:cNvSpPr>
                <a:spLocks noChangeAspect="1"/>
              </p:cNvSpPr>
              <p:nvPr/>
            </p:nvSpPr>
            <p:spPr bwMode="auto">
              <a:xfrm>
                <a:off x="2435" y="1454"/>
                <a:ext cx="78" cy="54"/>
              </a:xfrm>
              <a:custGeom>
                <a:avLst/>
                <a:gdLst>
                  <a:gd name="T0" fmla="*/ 10403 w 62"/>
                  <a:gd name="T1" fmla="*/ 3599 h 43"/>
                  <a:gd name="T2" fmla="*/ 12115 w 62"/>
                  <a:gd name="T3" fmla="*/ 7128 h 43"/>
                  <a:gd name="T4" fmla="*/ 12115 w 62"/>
                  <a:gd name="T5" fmla="*/ 8081 h 43"/>
                  <a:gd name="T6" fmla="*/ 6728 w 62"/>
                  <a:gd name="T7" fmla="*/ 5425 h 43"/>
                  <a:gd name="T8" fmla="*/ 6728 w 62"/>
                  <a:gd name="T9" fmla="*/ 5425 h 43"/>
                  <a:gd name="T10" fmla="*/ 0 w 62"/>
                  <a:gd name="T11" fmla="*/ 3599 h 43"/>
                  <a:gd name="T12" fmla="*/ 0 w 62"/>
                  <a:gd name="T13" fmla="*/ 3599 h 43"/>
                  <a:gd name="T14" fmla="*/ 6728 w 62"/>
                  <a:gd name="T15" fmla="*/ 2739 h 43"/>
                  <a:gd name="T16" fmla="*/ 12115 w 62"/>
                  <a:gd name="T17" fmla="*/ 0 h 43"/>
                  <a:gd name="T18" fmla="*/ 12115 w 62"/>
                  <a:gd name="T19" fmla="*/ 0 h 43"/>
                  <a:gd name="T20" fmla="*/ 10403 w 62"/>
                  <a:gd name="T21" fmla="*/ 3599 h 43"/>
                  <a:gd name="T22" fmla="*/ 10403 w 62"/>
                  <a:gd name="T23" fmla="*/ 3599 h 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"/>
                  <a:gd name="T37" fmla="*/ 0 h 43"/>
                  <a:gd name="T38" fmla="*/ 62 w 62"/>
                  <a:gd name="T39" fmla="*/ 43 h 4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" h="43">
                    <a:moveTo>
                      <a:pt x="53" y="19"/>
                    </a:moveTo>
                    <a:lnTo>
                      <a:pt x="62" y="38"/>
                    </a:lnTo>
                    <a:lnTo>
                      <a:pt x="62" y="43"/>
                    </a:lnTo>
                    <a:lnTo>
                      <a:pt x="34" y="29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62" y="0"/>
                    </a:lnTo>
                    <a:lnTo>
                      <a:pt x="5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9" name="Freeform 26"/>
              <p:cNvSpPr>
                <a:spLocks noChangeAspect="1"/>
              </p:cNvSpPr>
              <p:nvPr/>
            </p:nvSpPr>
            <p:spPr bwMode="auto">
              <a:xfrm>
                <a:off x="3138" y="1907"/>
                <a:ext cx="7" cy="30"/>
              </a:xfrm>
              <a:custGeom>
                <a:avLst/>
                <a:gdLst>
                  <a:gd name="T0" fmla="*/ 0 w 5"/>
                  <a:gd name="T1" fmla="*/ 4200 h 24"/>
                  <a:gd name="T2" fmla="*/ 0 w 5"/>
                  <a:gd name="T3" fmla="*/ 4200 h 24"/>
                  <a:gd name="T4" fmla="*/ 0 w 5"/>
                  <a:gd name="T5" fmla="*/ 4200 h 24"/>
                  <a:gd name="T6" fmla="*/ 0 w 5"/>
                  <a:gd name="T7" fmla="*/ 4200 h 24"/>
                  <a:gd name="T8" fmla="*/ 0 w 5"/>
                  <a:gd name="T9" fmla="*/ 4200 h 24"/>
                  <a:gd name="T10" fmla="*/ 0 w 5"/>
                  <a:gd name="T11" fmla="*/ 4200 h 24"/>
                  <a:gd name="T12" fmla="*/ 11938 w 5"/>
                  <a:gd name="T13" fmla="*/ 4200 h 24"/>
                  <a:gd name="T14" fmla="*/ 11938 w 5"/>
                  <a:gd name="T15" fmla="*/ 4200 h 24"/>
                  <a:gd name="T16" fmla="*/ 11938 w 5"/>
                  <a:gd name="T17" fmla="*/ 4200 h 24"/>
                  <a:gd name="T18" fmla="*/ 11938 w 5"/>
                  <a:gd name="T19" fmla="*/ 0 h 24"/>
                  <a:gd name="T20" fmla="*/ 11938 w 5"/>
                  <a:gd name="T21" fmla="*/ 0 h 24"/>
                  <a:gd name="T22" fmla="*/ 0 w 5"/>
                  <a:gd name="T23" fmla="*/ 0 h 24"/>
                  <a:gd name="T24" fmla="*/ 0 w 5"/>
                  <a:gd name="T25" fmla="*/ 0 h 24"/>
                  <a:gd name="T26" fmla="*/ 0 w 5"/>
                  <a:gd name="T27" fmla="*/ 0 h 24"/>
                  <a:gd name="T28" fmla="*/ 0 w 5"/>
                  <a:gd name="T29" fmla="*/ 0 h 24"/>
                  <a:gd name="T30" fmla="*/ 0 w 5"/>
                  <a:gd name="T31" fmla="*/ 0 h 24"/>
                  <a:gd name="T32" fmla="*/ 0 w 5"/>
                  <a:gd name="T33" fmla="*/ 0 h 24"/>
                  <a:gd name="T34" fmla="*/ 0 w 5"/>
                  <a:gd name="T35" fmla="*/ 0 h 24"/>
                  <a:gd name="T36" fmla="*/ 0 w 5"/>
                  <a:gd name="T37" fmla="*/ 4200 h 24"/>
                  <a:gd name="T38" fmla="*/ 0 w 5"/>
                  <a:gd name="T39" fmla="*/ 4200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"/>
                  <a:gd name="T61" fmla="*/ 0 h 24"/>
                  <a:gd name="T62" fmla="*/ 5 w 5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" h="24">
                    <a:moveTo>
                      <a:pt x="0" y="24"/>
                    </a:moveTo>
                    <a:lnTo>
                      <a:pt x="0" y="24"/>
                    </a:lnTo>
                    <a:lnTo>
                      <a:pt x="5" y="24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0" name="Freeform 27"/>
              <p:cNvSpPr>
                <a:spLocks noChangeAspect="1"/>
              </p:cNvSpPr>
              <p:nvPr/>
            </p:nvSpPr>
            <p:spPr bwMode="auto">
              <a:xfrm>
                <a:off x="3138" y="1860"/>
                <a:ext cx="7" cy="30"/>
              </a:xfrm>
              <a:custGeom>
                <a:avLst/>
                <a:gdLst>
                  <a:gd name="T0" fmla="*/ 0 w 5"/>
                  <a:gd name="T1" fmla="*/ 4200 h 24"/>
                  <a:gd name="T2" fmla="*/ 0 w 5"/>
                  <a:gd name="T3" fmla="*/ 4200 h 24"/>
                  <a:gd name="T4" fmla="*/ 0 w 5"/>
                  <a:gd name="T5" fmla="*/ 4200 h 24"/>
                  <a:gd name="T6" fmla="*/ 0 w 5"/>
                  <a:gd name="T7" fmla="*/ 4200 h 24"/>
                  <a:gd name="T8" fmla="*/ 0 w 5"/>
                  <a:gd name="T9" fmla="*/ 4200 h 24"/>
                  <a:gd name="T10" fmla="*/ 0 w 5"/>
                  <a:gd name="T11" fmla="*/ 4200 h 24"/>
                  <a:gd name="T12" fmla="*/ 11938 w 5"/>
                  <a:gd name="T13" fmla="*/ 4200 h 24"/>
                  <a:gd name="T14" fmla="*/ 11938 w 5"/>
                  <a:gd name="T15" fmla="*/ 4200 h 24"/>
                  <a:gd name="T16" fmla="*/ 11938 w 5"/>
                  <a:gd name="T17" fmla="*/ 4200 h 24"/>
                  <a:gd name="T18" fmla="*/ 11938 w 5"/>
                  <a:gd name="T19" fmla="*/ 0 h 24"/>
                  <a:gd name="T20" fmla="*/ 11938 w 5"/>
                  <a:gd name="T21" fmla="*/ 0 h 24"/>
                  <a:gd name="T22" fmla="*/ 0 w 5"/>
                  <a:gd name="T23" fmla="*/ 0 h 24"/>
                  <a:gd name="T24" fmla="*/ 0 w 5"/>
                  <a:gd name="T25" fmla="*/ 0 h 24"/>
                  <a:gd name="T26" fmla="*/ 0 w 5"/>
                  <a:gd name="T27" fmla="*/ 0 h 24"/>
                  <a:gd name="T28" fmla="*/ 0 w 5"/>
                  <a:gd name="T29" fmla="*/ 0 h 24"/>
                  <a:gd name="T30" fmla="*/ 0 w 5"/>
                  <a:gd name="T31" fmla="*/ 0 h 24"/>
                  <a:gd name="T32" fmla="*/ 0 w 5"/>
                  <a:gd name="T33" fmla="*/ 0 h 24"/>
                  <a:gd name="T34" fmla="*/ 0 w 5"/>
                  <a:gd name="T35" fmla="*/ 0 h 24"/>
                  <a:gd name="T36" fmla="*/ 0 w 5"/>
                  <a:gd name="T37" fmla="*/ 4200 h 24"/>
                  <a:gd name="T38" fmla="*/ 0 w 5"/>
                  <a:gd name="T39" fmla="*/ 4200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"/>
                  <a:gd name="T61" fmla="*/ 0 h 24"/>
                  <a:gd name="T62" fmla="*/ 5 w 5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" h="24">
                    <a:moveTo>
                      <a:pt x="0" y="24"/>
                    </a:moveTo>
                    <a:lnTo>
                      <a:pt x="0" y="24"/>
                    </a:lnTo>
                    <a:lnTo>
                      <a:pt x="5" y="24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1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3149" y="2146"/>
                <a:ext cx="14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/>
                  <a:t>φ</a:t>
                </a:r>
              </a:p>
            </p:txBody>
          </p:sp>
          <p:sp>
            <p:nvSpPr>
              <p:cNvPr id="27692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2734" y="1283"/>
                <a:ext cx="8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x</a:t>
                </a:r>
                <a:endParaRPr lang="en-US" altLang="zh-CN" sz="2400"/>
              </a:p>
            </p:txBody>
          </p:sp>
          <p:sp>
            <p:nvSpPr>
              <p:cNvPr id="27693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4134" y="1675"/>
                <a:ext cx="8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x</a:t>
                </a:r>
                <a:endParaRPr lang="en-US" altLang="zh-CN" sz="2400"/>
              </a:p>
            </p:txBody>
          </p:sp>
          <p:sp>
            <p:nvSpPr>
              <p:cNvPr id="27694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2492" y="1191"/>
                <a:ext cx="8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y</a:t>
                </a:r>
                <a:endParaRPr lang="en-US" altLang="zh-CN" sz="2400"/>
              </a:p>
            </p:txBody>
          </p:sp>
          <p:sp>
            <p:nvSpPr>
              <p:cNvPr id="27695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2924" y="1639"/>
                <a:ext cx="11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A</a:t>
                </a:r>
                <a:endParaRPr lang="en-US" altLang="zh-CN" sz="2400"/>
              </a:p>
            </p:txBody>
          </p:sp>
          <p:sp>
            <p:nvSpPr>
              <p:cNvPr id="27696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3451" y="3005"/>
                <a:ext cx="11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B</a:t>
                </a:r>
                <a:endParaRPr lang="en-US" altLang="zh-CN" sz="2400"/>
              </a:p>
            </p:txBody>
          </p:sp>
          <p:sp>
            <p:nvSpPr>
              <p:cNvPr id="27697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2285" y="1781"/>
                <a:ext cx="12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O</a:t>
                </a:r>
                <a:endParaRPr lang="en-US" altLang="zh-CN" sz="2400"/>
              </a:p>
            </p:txBody>
          </p:sp>
          <p:sp>
            <p:nvSpPr>
              <p:cNvPr id="27698" name="Freeform 41"/>
              <p:cNvSpPr>
                <a:spLocks noChangeAspect="1"/>
              </p:cNvSpPr>
              <p:nvPr/>
            </p:nvSpPr>
            <p:spPr bwMode="auto">
              <a:xfrm>
                <a:off x="3110" y="1853"/>
                <a:ext cx="559" cy="1204"/>
              </a:xfrm>
              <a:custGeom>
                <a:avLst/>
                <a:gdLst>
                  <a:gd name="T0" fmla="*/ 0 w 447"/>
                  <a:gd name="T1" fmla="*/ 4282 h 962"/>
                  <a:gd name="T2" fmla="*/ 69150 w 447"/>
                  <a:gd name="T3" fmla="*/ 167693 h 962"/>
                  <a:gd name="T4" fmla="*/ 76512 w 447"/>
                  <a:gd name="T5" fmla="*/ 163565 h 962"/>
                  <a:gd name="T6" fmla="*/ 8110 w 447"/>
                  <a:gd name="T7" fmla="*/ 0 h 962"/>
                  <a:gd name="T8" fmla="*/ 0 w 447"/>
                  <a:gd name="T9" fmla="*/ 4282 h 962"/>
                  <a:gd name="T10" fmla="*/ 0 w 447"/>
                  <a:gd name="T11" fmla="*/ 4282 h 9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7"/>
                  <a:gd name="T19" fmla="*/ 0 h 962"/>
                  <a:gd name="T20" fmla="*/ 447 w 447"/>
                  <a:gd name="T21" fmla="*/ 962 h 9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7" h="962">
                    <a:moveTo>
                      <a:pt x="0" y="24"/>
                    </a:moveTo>
                    <a:lnTo>
                      <a:pt x="404" y="962"/>
                    </a:lnTo>
                    <a:lnTo>
                      <a:pt x="447" y="938"/>
                    </a:lnTo>
                    <a:lnTo>
                      <a:pt x="47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9" name="Freeform 44"/>
              <p:cNvSpPr>
                <a:spLocks noChangeAspect="1"/>
              </p:cNvSpPr>
              <p:nvPr/>
            </p:nvSpPr>
            <p:spPr bwMode="auto">
              <a:xfrm>
                <a:off x="3097" y="1830"/>
                <a:ext cx="78" cy="77"/>
              </a:xfrm>
              <a:custGeom>
                <a:avLst/>
                <a:gdLst>
                  <a:gd name="T0" fmla="*/ 0 w 62"/>
                  <a:gd name="T1" fmla="*/ 4290 h 62"/>
                  <a:gd name="T2" fmla="*/ 0 w 62"/>
                  <a:gd name="T3" fmla="*/ 4290 h 62"/>
                  <a:gd name="T4" fmla="*/ 0 w 62"/>
                  <a:gd name="T5" fmla="*/ 2819 h 62"/>
                  <a:gd name="T6" fmla="*/ 1931 w 62"/>
                  <a:gd name="T7" fmla="*/ 676 h 62"/>
                  <a:gd name="T8" fmla="*/ 3672 w 62"/>
                  <a:gd name="T9" fmla="*/ 0 h 62"/>
                  <a:gd name="T10" fmla="*/ 5610 w 62"/>
                  <a:gd name="T11" fmla="*/ 0 h 62"/>
                  <a:gd name="T12" fmla="*/ 5610 w 62"/>
                  <a:gd name="T13" fmla="*/ 0 h 62"/>
                  <a:gd name="T14" fmla="*/ 8464 w 62"/>
                  <a:gd name="T15" fmla="*/ 0 h 62"/>
                  <a:gd name="T16" fmla="*/ 10193 w 62"/>
                  <a:gd name="T17" fmla="*/ 676 h 62"/>
                  <a:gd name="T18" fmla="*/ 11170 w 62"/>
                  <a:gd name="T19" fmla="*/ 2819 h 62"/>
                  <a:gd name="T20" fmla="*/ 12115 w 62"/>
                  <a:gd name="T21" fmla="*/ 4290 h 62"/>
                  <a:gd name="T22" fmla="*/ 12115 w 62"/>
                  <a:gd name="T23" fmla="*/ 4290 h 62"/>
                  <a:gd name="T24" fmla="*/ 11170 w 62"/>
                  <a:gd name="T25" fmla="*/ 6276 h 62"/>
                  <a:gd name="T26" fmla="*/ 10193 w 62"/>
                  <a:gd name="T27" fmla="*/ 7794 h 62"/>
                  <a:gd name="T28" fmla="*/ 8464 w 62"/>
                  <a:gd name="T29" fmla="*/ 8328 h 62"/>
                  <a:gd name="T30" fmla="*/ 5610 w 62"/>
                  <a:gd name="T31" fmla="*/ 9098 h 62"/>
                  <a:gd name="T32" fmla="*/ 5610 w 62"/>
                  <a:gd name="T33" fmla="*/ 9098 h 62"/>
                  <a:gd name="T34" fmla="*/ 3672 w 62"/>
                  <a:gd name="T35" fmla="*/ 8328 h 62"/>
                  <a:gd name="T36" fmla="*/ 1931 w 62"/>
                  <a:gd name="T37" fmla="*/ 7794 h 62"/>
                  <a:gd name="T38" fmla="*/ 0 w 62"/>
                  <a:gd name="T39" fmla="*/ 6276 h 62"/>
                  <a:gd name="T40" fmla="*/ 0 w 62"/>
                  <a:gd name="T41" fmla="*/ 4290 h 62"/>
                  <a:gd name="T42" fmla="*/ 0 w 62"/>
                  <a:gd name="T43" fmla="*/ 4290 h 62"/>
                  <a:gd name="T44" fmla="*/ 0 w 62"/>
                  <a:gd name="T45" fmla="*/ 4290 h 6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2"/>
                  <a:gd name="T70" fmla="*/ 0 h 62"/>
                  <a:gd name="T71" fmla="*/ 62 w 62"/>
                  <a:gd name="T72" fmla="*/ 62 h 6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2" h="62">
                    <a:moveTo>
                      <a:pt x="0" y="29"/>
                    </a:moveTo>
                    <a:lnTo>
                      <a:pt x="0" y="29"/>
                    </a:lnTo>
                    <a:lnTo>
                      <a:pt x="0" y="19"/>
                    </a:lnTo>
                    <a:lnTo>
                      <a:pt x="10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52" y="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57" y="43"/>
                    </a:lnTo>
                    <a:lnTo>
                      <a:pt x="52" y="53"/>
                    </a:lnTo>
                    <a:lnTo>
                      <a:pt x="43" y="57"/>
                    </a:lnTo>
                    <a:lnTo>
                      <a:pt x="29" y="62"/>
                    </a:lnTo>
                    <a:lnTo>
                      <a:pt x="19" y="57"/>
                    </a:lnTo>
                    <a:lnTo>
                      <a:pt x="10" y="53"/>
                    </a:lnTo>
                    <a:lnTo>
                      <a:pt x="0" y="43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0" name="Freeform 45"/>
              <p:cNvSpPr>
                <a:spLocks noChangeAspect="1"/>
              </p:cNvSpPr>
              <p:nvPr/>
            </p:nvSpPr>
            <p:spPr bwMode="auto">
              <a:xfrm>
                <a:off x="3574" y="2980"/>
                <a:ext cx="244" cy="256"/>
              </a:xfrm>
              <a:custGeom>
                <a:avLst/>
                <a:gdLst>
                  <a:gd name="T0" fmla="*/ 0 w 195"/>
                  <a:gd name="T1" fmla="*/ 17469 h 205"/>
                  <a:gd name="T2" fmla="*/ 0 w 195"/>
                  <a:gd name="T3" fmla="*/ 17469 h 205"/>
                  <a:gd name="T4" fmla="*/ 0 w 195"/>
                  <a:gd name="T5" fmla="*/ 14222 h 205"/>
                  <a:gd name="T6" fmla="*/ 896 w 195"/>
                  <a:gd name="T7" fmla="*/ 11202 h 205"/>
                  <a:gd name="T8" fmla="*/ 2540 w 195"/>
                  <a:gd name="T9" fmla="*/ 7924 h 205"/>
                  <a:gd name="T10" fmla="*/ 4976 w 195"/>
                  <a:gd name="T11" fmla="*/ 5493 h 205"/>
                  <a:gd name="T12" fmla="*/ 7503 w 195"/>
                  <a:gd name="T13" fmla="*/ 3116 h 205"/>
                  <a:gd name="T14" fmla="*/ 9884 w 195"/>
                  <a:gd name="T15" fmla="*/ 1600 h 205"/>
                  <a:gd name="T16" fmla="*/ 13202 w 195"/>
                  <a:gd name="T17" fmla="*/ 711 h 205"/>
                  <a:gd name="T18" fmla="*/ 16519 w 195"/>
                  <a:gd name="T19" fmla="*/ 0 h 205"/>
                  <a:gd name="T20" fmla="*/ 16519 w 195"/>
                  <a:gd name="T21" fmla="*/ 0 h 205"/>
                  <a:gd name="T22" fmla="*/ 19807 w 195"/>
                  <a:gd name="T23" fmla="*/ 711 h 205"/>
                  <a:gd name="T24" fmla="*/ 23015 w 195"/>
                  <a:gd name="T25" fmla="*/ 1600 h 205"/>
                  <a:gd name="T26" fmla="*/ 26456 w 195"/>
                  <a:gd name="T27" fmla="*/ 3116 h 205"/>
                  <a:gd name="T28" fmla="*/ 29017 w 195"/>
                  <a:gd name="T29" fmla="*/ 5493 h 205"/>
                  <a:gd name="T30" fmla="*/ 30412 w 195"/>
                  <a:gd name="T31" fmla="*/ 7924 h 205"/>
                  <a:gd name="T32" fmla="*/ 32363 w 195"/>
                  <a:gd name="T33" fmla="*/ 11202 h 205"/>
                  <a:gd name="T34" fmla="*/ 33104 w 195"/>
                  <a:gd name="T35" fmla="*/ 14222 h 205"/>
                  <a:gd name="T36" fmla="*/ 33788 w 195"/>
                  <a:gd name="T37" fmla="*/ 17469 h 205"/>
                  <a:gd name="T38" fmla="*/ 33788 w 195"/>
                  <a:gd name="T39" fmla="*/ 17469 h 205"/>
                  <a:gd name="T40" fmla="*/ 33104 w 195"/>
                  <a:gd name="T41" fmla="*/ 20566 h 205"/>
                  <a:gd name="T42" fmla="*/ 32363 w 195"/>
                  <a:gd name="T43" fmla="*/ 23874 h 205"/>
                  <a:gd name="T44" fmla="*/ 30412 w 195"/>
                  <a:gd name="T45" fmla="*/ 26796 h 205"/>
                  <a:gd name="T46" fmla="*/ 29017 w 195"/>
                  <a:gd name="T47" fmla="*/ 29361 h 205"/>
                  <a:gd name="T48" fmla="*/ 26456 w 195"/>
                  <a:gd name="T49" fmla="*/ 31739 h 205"/>
                  <a:gd name="T50" fmla="*/ 23015 w 195"/>
                  <a:gd name="T51" fmla="*/ 33166 h 205"/>
                  <a:gd name="T52" fmla="*/ 19807 w 195"/>
                  <a:gd name="T53" fmla="*/ 34019 h 205"/>
                  <a:gd name="T54" fmla="*/ 16519 w 195"/>
                  <a:gd name="T55" fmla="*/ 34019 h 205"/>
                  <a:gd name="T56" fmla="*/ 16519 w 195"/>
                  <a:gd name="T57" fmla="*/ 34019 h 205"/>
                  <a:gd name="T58" fmla="*/ 13202 w 195"/>
                  <a:gd name="T59" fmla="*/ 34019 h 205"/>
                  <a:gd name="T60" fmla="*/ 9884 w 195"/>
                  <a:gd name="T61" fmla="*/ 33166 h 205"/>
                  <a:gd name="T62" fmla="*/ 7503 w 195"/>
                  <a:gd name="T63" fmla="*/ 31739 h 205"/>
                  <a:gd name="T64" fmla="*/ 4976 w 195"/>
                  <a:gd name="T65" fmla="*/ 29361 h 205"/>
                  <a:gd name="T66" fmla="*/ 2540 w 195"/>
                  <a:gd name="T67" fmla="*/ 26796 h 205"/>
                  <a:gd name="T68" fmla="*/ 896 w 195"/>
                  <a:gd name="T69" fmla="*/ 23874 h 205"/>
                  <a:gd name="T70" fmla="*/ 0 w 195"/>
                  <a:gd name="T71" fmla="*/ 20566 h 205"/>
                  <a:gd name="T72" fmla="*/ 0 w 195"/>
                  <a:gd name="T73" fmla="*/ 17469 h 205"/>
                  <a:gd name="T74" fmla="*/ 0 w 195"/>
                  <a:gd name="T75" fmla="*/ 17469 h 205"/>
                  <a:gd name="T76" fmla="*/ 0 w 195"/>
                  <a:gd name="T77" fmla="*/ 17469 h 20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205"/>
                  <a:gd name="T119" fmla="*/ 195 w 195"/>
                  <a:gd name="T120" fmla="*/ 205 h 20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205">
                    <a:moveTo>
                      <a:pt x="0" y="105"/>
                    </a:moveTo>
                    <a:lnTo>
                      <a:pt x="0" y="105"/>
                    </a:lnTo>
                    <a:lnTo>
                      <a:pt x="0" y="86"/>
                    </a:lnTo>
                    <a:lnTo>
                      <a:pt x="5" y="67"/>
                    </a:lnTo>
                    <a:lnTo>
                      <a:pt x="14" y="48"/>
                    </a:lnTo>
                    <a:lnTo>
                      <a:pt x="29" y="34"/>
                    </a:lnTo>
                    <a:lnTo>
                      <a:pt x="43" y="19"/>
                    </a:lnTo>
                    <a:lnTo>
                      <a:pt x="57" y="10"/>
                    </a:lnTo>
                    <a:lnTo>
                      <a:pt x="76" y="5"/>
                    </a:lnTo>
                    <a:lnTo>
                      <a:pt x="95" y="0"/>
                    </a:lnTo>
                    <a:lnTo>
                      <a:pt x="114" y="5"/>
                    </a:lnTo>
                    <a:lnTo>
                      <a:pt x="133" y="10"/>
                    </a:lnTo>
                    <a:lnTo>
                      <a:pt x="153" y="19"/>
                    </a:lnTo>
                    <a:lnTo>
                      <a:pt x="167" y="34"/>
                    </a:lnTo>
                    <a:lnTo>
                      <a:pt x="176" y="48"/>
                    </a:lnTo>
                    <a:lnTo>
                      <a:pt x="186" y="67"/>
                    </a:lnTo>
                    <a:lnTo>
                      <a:pt x="191" y="86"/>
                    </a:lnTo>
                    <a:lnTo>
                      <a:pt x="195" y="105"/>
                    </a:lnTo>
                    <a:lnTo>
                      <a:pt x="191" y="124"/>
                    </a:lnTo>
                    <a:lnTo>
                      <a:pt x="186" y="143"/>
                    </a:lnTo>
                    <a:lnTo>
                      <a:pt x="176" y="162"/>
                    </a:lnTo>
                    <a:lnTo>
                      <a:pt x="167" y="177"/>
                    </a:lnTo>
                    <a:lnTo>
                      <a:pt x="153" y="191"/>
                    </a:lnTo>
                    <a:lnTo>
                      <a:pt x="133" y="200"/>
                    </a:lnTo>
                    <a:lnTo>
                      <a:pt x="114" y="205"/>
                    </a:lnTo>
                    <a:lnTo>
                      <a:pt x="95" y="205"/>
                    </a:lnTo>
                    <a:lnTo>
                      <a:pt x="76" y="205"/>
                    </a:lnTo>
                    <a:lnTo>
                      <a:pt x="57" y="200"/>
                    </a:lnTo>
                    <a:lnTo>
                      <a:pt x="43" y="191"/>
                    </a:lnTo>
                    <a:lnTo>
                      <a:pt x="29" y="177"/>
                    </a:lnTo>
                    <a:lnTo>
                      <a:pt x="14" y="162"/>
                    </a:lnTo>
                    <a:lnTo>
                      <a:pt x="5" y="143"/>
                    </a:lnTo>
                    <a:lnTo>
                      <a:pt x="0" y="124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CCCCCC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1" name="Freeform 46"/>
              <p:cNvSpPr>
                <a:spLocks noChangeAspect="1"/>
              </p:cNvSpPr>
              <p:nvPr/>
            </p:nvSpPr>
            <p:spPr bwMode="auto">
              <a:xfrm>
                <a:off x="3574" y="2980"/>
                <a:ext cx="244" cy="256"/>
              </a:xfrm>
              <a:custGeom>
                <a:avLst/>
                <a:gdLst>
                  <a:gd name="T0" fmla="*/ 0 w 195"/>
                  <a:gd name="T1" fmla="*/ 17469 h 205"/>
                  <a:gd name="T2" fmla="*/ 0 w 195"/>
                  <a:gd name="T3" fmla="*/ 17469 h 205"/>
                  <a:gd name="T4" fmla="*/ 0 w 195"/>
                  <a:gd name="T5" fmla="*/ 14222 h 205"/>
                  <a:gd name="T6" fmla="*/ 896 w 195"/>
                  <a:gd name="T7" fmla="*/ 11202 h 205"/>
                  <a:gd name="T8" fmla="*/ 2540 w 195"/>
                  <a:gd name="T9" fmla="*/ 7924 h 205"/>
                  <a:gd name="T10" fmla="*/ 4976 w 195"/>
                  <a:gd name="T11" fmla="*/ 5493 h 205"/>
                  <a:gd name="T12" fmla="*/ 7503 w 195"/>
                  <a:gd name="T13" fmla="*/ 3116 h 205"/>
                  <a:gd name="T14" fmla="*/ 9884 w 195"/>
                  <a:gd name="T15" fmla="*/ 1600 h 205"/>
                  <a:gd name="T16" fmla="*/ 13202 w 195"/>
                  <a:gd name="T17" fmla="*/ 711 h 205"/>
                  <a:gd name="T18" fmla="*/ 16519 w 195"/>
                  <a:gd name="T19" fmla="*/ 0 h 205"/>
                  <a:gd name="T20" fmla="*/ 16519 w 195"/>
                  <a:gd name="T21" fmla="*/ 0 h 205"/>
                  <a:gd name="T22" fmla="*/ 19807 w 195"/>
                  <a:gd name="T23" fmla="*/ 711 h 205"/>
                  <a:gd name="T24" fmla="*/ 23015 w 195"/>
                  <a:gd name="T25" fmla="*/ 1600 h 205"/>
                  <a:gd name="T26" fmla="*/ 26456 w 195"/>
                  <a:gd name="T27" fmla="*/ 3116 h 205"/>
                  <a:gd name="T28" fmla="*/ 29017 w 195"/>
                  <a:gd name="T29" fmla="*/ 5493 h 205"/>
                  <a:gd name="T30" fmla="*/ 30412 w 195"/>
                  <a:gd name="T31" fmla="*/ 7924 h 205"/>
                  <a:gd name="T32" fmla="*/ 32363 w 195"/>
                  <a:gd name="T33" fmla="*/ 11202 h 205"/>
                  <a:gd name="T34" fmla="*/ 33104 w 195"/>
                  <a:gd name="T35" fmla="*/ 14222 h 205"/>
                  <a:gd name="T36" fmla="*/ 33788 w 195"/>
                  <a:gd name="T37" fmla="*/ 17469 h 205"/>
                  <a:gd name="T38" fmla="*/ 33788 w 195"/>
                  <a:gd name="T39" fmla="*/ 17469 h 205"/>
                  <a:gd name="T40" fmla="*/ 33104 w 195"/>
                  <a:gd name="T41" fmla="*/ 20566 h 205"/>
                  <a:gd name="T42" fmla="*/ 32363 w 195"/>
                  <a:gd name="T43" fmla="*/ 23874 h 205"/>
                  <a:gd name="T44" fmla="*/ 30412 w 195"/>
                  <a:gd name="T45" fmla="*/ 26796 h 205"/>
                  <a:gd name="T46" fmla="*/ 29017 w 195"/>
                  <a:gd name="T47" fmla="*/ 29361 h 205"/>
                  <a:gd name="T48" fmla="*/ 26456 w 195"/>
                  <a:gd name="T49" fmla="*/ 31739 h 205"/>
                  <a:gd name="T50" fmla="*/ 23015 w 195"/>
                  <a:gd name="T51" fmla="*/ 33166 h 205"/>
                  <a:gd name="T52" fmla="*/ 19807 w 195"/>
                  <a:gd name="T53" fmla="*/ 34019 h 205"/>
                  <a:gd name="T54" fmla="*/ 16519 w 195"/>
                  <a:gd name="T55" fmla="*/ 34019 h 205"/>
                  <a:gd name="T56" fmla="*/ 16519 w 195"/>
                  <a:gd name="T57" fmla="*/ 34019 h 205"/>
                  <a:gd name="T58" fmla="*/ 13202 w 195"/>
                  <a:gd name="T59" fmla="*/ 34019 h 205"/>
                  <a:gd name="T60" fmla="*/ 9884 w 195"/>
                  <a:gd name="T61" fmla="*/ 33166 h 205"/>
                  <a:gd name="T62" fmla="*/ 7503 w 195"/>
                  <a:gd name="T63" fmla="*/ 31739 h 205"/>
                  <a:gd name="T64" fmla="*/ 4976 w 195"/>
                  <a:gd name="T65" fmla="*/ 29361 h 205"/>
                  <a:gd name="T66" fmla="*/ 2540 w 195"/>
                  <a:gd name="T67" fmla="*/ 26796 h 205"/>
                  <a:gd name="T68" fmla="*/ 896 w 195"/>
                  <a:gd name="T69" fmla="*/ 23874 h 205"/>
                  <a:gd name="T70" fmla="*/ 0 w 195"/>
                  <a:gd name="T71" fmla="*/ 20566 h 205"/>
                  <a:gd name="T72" fmla="*/ 0 w 195"/>
                  <a:gd name="T73" fmla="*/ 17469 h 205"/>
                  <a:gd name="T74" fmla="*/ 0 w 195"/>
                  <a:gd name="T75" fmla="*/ 17469 h 205"/>
                  <a:gd name="T76" fmla="*/ 0 w 195"/>
                  <a:gd name="T77" fmla="*/ 17469 h 20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205"/>
                  <a:gd name="T119" fmla="*/ 195 w 195"/>
                  <a:gd name="T120" fmla="*/ 205 h 20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205">
                    <a:moveTo>
                      <a:pt x="0" y="105"/>
                    </a:moveTo>
                    <a:lnTo>
                      <a:pt x="0" y="105"/>
                    </a:lnTo>
                    <a:lnTo>
                      <a:pt x="0" y="86"/>
                    </a:lnTo>
                    <a:lnTo>
                      <a:pt x="5" y="67"/>
                    </a:lnTo>
                    <a:lnTo>
                      <a:pt x="14" y="48"/>
                    </a:lnTo>
                    <a:lnTo>
                      <a:pt x="29" y="34"/>
                    </a:lnTo>
                    <a:lnTo>
                      <a:pt x="43" y="19"/>
                    </a:lnTo>
                    <a:lnTo>
                      <a:pt x="57" y="10"/>
                    </a:lnTo>
                    <a:lnTo>
                      <a:pt x="76" y="5"/>
                    </a:lnTo>
                    <a:lnTo>
                      <a:pt x="95" y="0"/>
                    </a:lnTo>
                    <a:lnTo>
                      <a:pt x="114" y="5"/>
                    </a:lnTo>
                    <a:lnTo>
                      <a:pt x="133" y="10"/>
                    </a:lnTo>
                    <a:lnTo>
                      <a:pt x="153" y="19"/>
                    </a:lnTo>
                    <a:lnTo>
                      <a:pt x="167" y="34"/>
                    </a:lnTo>
                    <a:lnTo>
                      <a:pt x="176" y="48"/>
                    </a:lnTo>
                    <a:lnTo>
                      <a:pt x="186" y="67"/>
                    </a:lnTo>
                    <a:lnTo>
                      <a:pt x="191" y="86"/>
                    </a:lnTo>
                    <a:lnTo>
                      <a:pt x="195" y="105"/>
                    </a:lnTo>
                    <a:lnTo>
                      <a:pt x="191" y="124"/>
                    </a:lnTo>
                    <a:lnTo>
                      <a:pt x="186" y="143"/>
                    </a:lnTo>
                    <a:lnTo>
                      <a:pt x="176" y="162"/>
                    </a:lnTo>
                    <a:lnTo>
                      <a:pt x="167" y="177"/>
                    </a:lnTo>
                    <a:lnTo>
                      <a:pt x="153" y="191"/>
                    </a:lnTo>
                    <a:lnTo>
                      <a:pt x="133" y="200"/>
                    </a:lnTo>
                    <a:lnTo>
                      <a:pt x="114" y="205"/>
                    </a:lnTo>
                    <a:lnTo>
                      <a:pt x="95" y="205"/>
                    </a:lnTo>
                    <a:lnTo>
                      <a:pt x="76" y="205"/>
                    </a:lnTo>
                    <a:lnTo>
                      <a:pt x="57" y="200"/>
                    </a:lnTo>
                    <a:lnTo>
                      <a:pt x="43" y="191"/>
                    </a:lnTo>
                    <a:lnTo>
                      <a:pt x="29" y="177"/>
                    </a:lnTo>
                    <a:lnTo>
                      <a:pt x="14" y="162"/>
                    </a:lnTo>
                    <a:lnTo>
                      <a:pt x="5" y="143"/>
                    </a:lnTo>
                    <a:lnTo>
                      <a:pt x="0" y="124"/>
                    </a:lnTo>
                    <a:lnTo>
                      <a:pt x="0" y="105"/>
                    </a:lnTo>
                    <a:close/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2" name="Freeform 49"/>
              <p:cNvSpPr>
                <a:spLocks noChangeAspect="1"/>
              </p:cNvSpPr>
              <p:nvPr/>
            </p:nvSpPr>
            <p:spPr bwMode="auto">
              <a:xfrm>
                <a:off x="3121" y="1901"/>
                <a:ext cx="1" cy="573"/>
              </a:xfrm>
              <a:custGeom>
                <a:avLst/>
                <a:gdLst>
                  <a:gd name="T0" fmla="*/ 0 w 1"/>
                  <a:gd name="T1" fmla="*/ 79199 h 458"/>
                  <a:gd name="T2" fmla="*/ 0 w 1"/>
                  <a:gd name="T3" fmla="*/ 0 h 458"/>
                  <a:gd name="T4" fmla="*/ 0 w 1"/>
                  <a:gd name="T5" fmla="*/ 79199 h 45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58"/>
                  <a:gd name="T11" fmla="*/ 1 w 1"/>
                  <a:gd name="T12" fmla="*/ 458 h 4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58">
                    <a:moveTo>
                      <a:pt x="0" y="458"/>
                    </a:moveTo>
                    <a:lnTo>
                      <a:pt x="0" y="0"/>
                    </a:lnTo>
                    <a:lnTo>
                      <a:pt x="0" y="4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3" name="Line 5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22" y="1901"/>
                <a:ext cx="9" cy="59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4" name="Freeform 51"/>
              <p:cNvSpPr>
                <a:spLocks noChangeAspect="1"/>
              </p:cNvSpPr>
              <p:nvPr/>
            </p:nvSpPr>
            <p:spPr bwMode="auto">
              <a:xfrm>
                <a:off x="2435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5" name="Line 52"/>
              <p:cNvSpPr>
                <a:spLocks noChangeAspect="1" noChangeShapeType="1"/>
              </p:cNvSpPr>
              <p:nvPr/>
            </p:nvSpPr>
            <p:spPr bwMode="auto">
              <a:xfrm flipH="1">
                <a:off x="2435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6" name="Freeform 53"/>
              <p:cNvSpPr>
                <a:spLocks noChangeAspect="1"/>
              </p:cNvSpPr>
              <p:nvPr/>
            </p:nvSpPr>
            <p:spPr bwMode="auto">
              <a:xfrm>
                <a:off x="2478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7" name="Line 54"/>
              <p:cNvSpPr>
                <a:spLocks noChangeAspect="1" noChangeShapeType="1"/>
              </p:cNvSpPr>
              <p:nvPr/>
            </p:nvSpPr>
            <p:spPr bwMode="auto">
              <a:xfrm flipH="1">
                <a:off x="2478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8" name="Freeform 55"/>
              <p:cNvSpPr>
                <a:spLocks noChangeAspect="1"/>
              </p:cNvSpPr>
              <p:nvPr/>
            </p:nvSpPr>
            <p:spPr bwMode="auto">
              <a:xfrm>
                <a:off x="2525" y="2097"/>
                <a:ext cx="41" cy="67"/>
              </a:xfrm>
              <a:custGeom>
                <a:avLst/>
                <a:gdLst>
                  <a:gd name="T0" fmla="*/ 4839 w 33"/>
                  <a:gd name="T1" fmla="*/ 0 h 53"/>
                  <a:gd name="T2" fmla="*/ 0 w 33"/>
                  <a:gd name="T3" fmla="*/ 11609 h 53"/>
                  <a:gd name="T4" fmla="*/ 4839 w 33"/>
                  <a:gd name="T5" fmla="*/ 0 h 53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53"/>
                  <a:gd name="T11" fmla="*/ 33 w 33"/>
                  <a:gd name="T12" fmla="*/ 53 h 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53">
                    <a:moveTo>
                      <a:pt x="33" y="0"/>
                    </a:moveTo>
                    <a:lnTo>
                      <a:pt x="0" y="5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9" name="Line 56"/>
              <p:cNvSpPr>
                <a:spLocks noChangeAspect="1" noChangeShapeType="1"/>
              </p:cNvSpPr>
              <p:nvPr/>
            </p:nvSpPr>
            <p:spPr bwMode="auto">
              <a:xfrm flipH="1">
                <a:off x="2525" y="2097"/>
                <a:ext cx="41" cy="6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0" name="Freeform 57"/>
              <p:cNvSpPr>
                <a:spLocks noChangeAspect="1"/>
              </p:cNvSpPr>
              <p:nvPr/>
            </p:nvSpPr>
            <p:spPr bwMode="auto">
              <a:xfrm>
                <a:off x="2566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1" name="Line 58"/>
              <p:cNvSpPr>
                <a:spLocks noChangeAspect="1" noChangeShapeType="1"/>
              </p:cNvSpPr>
              <p:nvPr/>
            </p:nvSpPr>
            <p:spPr bwMode="auto">
              <a:xfrm flipH="1">
                <a:off x="2566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2" name="Freeform 59"/>
              <p:cNvSpPr>
                <a:spLocks noChangeAspect="1"/>
              </p:cNvSpPr>
              <p:nvPr/>
            </p:nvSpPr>
            <p:spPr bwMode="auto">
              <a:xfrm>
                <a:off x="2614" y="2097"/>
                <a:ext cx="43" cy="67"/>
              </a:xfrm>
              <a:custGeom>
                <a:avLst/>
                <a:gdLst>
                  <a:gd name="T0" fmla="*/ 7510 w 34"/>
                  <a:gd name="T1" fmla="*/ 0 h 53"/>
                  <a:gd name="T2" fmla="*/ 0 w 34"/>
                  <a:gd name="T3" fmla="*/ 11609 h 53"/>
                  <a:gd name="T4" fmla="*/ 7510 w 34"/>
                  <a:gd name="T5" fmla="*/ 0 h 53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53"/>
                  <a:gd name="T11" fmla="*/ 34 w 34"/>
                  <a:gd name="T12" fmla="*/ 53 h 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53">
                    <a:moveTo>
                      <a:pt x="34" y="0"/>
                    </a:moveTo>
                    <a:lnTo>
                      <a:pt x="0" y="5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3" name="Line 60"/>
              <p:cNvSpPr>
                <a:spLocks noChangeAspect="1" noChangeShapeType="1"/>
              </p:cNvSpPr>
              <p:nvPr/>
            </p:nvSpPr>
            <p:spPr bwMode="auto">
              <a:xfrm flipH="1">
                <a:off x="2614" y="2097"/>
                <a:ext cx="43" cy="6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4" name="Freeform 61"/>
              <p:cNvSpPr>
                <a:spLocks noChangeAspect="1"/>
              </p:cNvSpPr>
              <p:nvPr/>
            </p:nvSpPr>
            <p:spPr bwMode="auto">
              <a:xfrm>
                <a:off x="265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5" name="Line 62"/>
              <p:cNvSpPr>
                <a:spLocks noChangeAspect="1" noChangeShapeType="1"/>
              </p:cNvSpPr>
              <p:nvPr/>
            </p:nvSpPr>
            <p:spPr bwMode="auto">
              <a:xfrm flipH="1">
                <a:off x="265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6" name="Freeform 63"/>
              <p:cNvSpPr>
                <a:spLocks noChangeAspect="1"/>
              </p:cNvSpPr>
              <p:nvPr/>
            </p:nvSpPr>
            <p:spPr bwMode="auto">
              <a:xfrm>
                <a:off x="2704" y="2097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7" name="Line 64"/>
              <p:cNvSpPr>
                <a:spLocks noChangeAspect="1" noChangeShapeType="1"/>
              </p:cNvSpPr>
              <p:nvPr/>
            </p:nvSpPr>
            <p:spPr bwMode="auto">
              <a:xfrm flipH="1">
                <a:off x="2704" y="2097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8" name="Freeform 65"/>
              <p:cNvSpPr>
                <a:spLocks noChangeAspect="1"/>
              </p:cNvSpPr>
              <p:nvPr/>
            </p:nvSpPr>
            <p:spPr bwMode="auto">
              <a:xfrm>
                <a:off x="2745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9" name="Line 66"/>
              <p:cNvSpPr>
                <a:spLocks noChangeAspect="1" noChangeShapeType="1"/>
              </p:cNvSpPr>
              <p:nvPr/>
            </p:nvSpPr>
            <p:spPr bwMode="auto">
              <a:xfrm flipH="1">
                <a:off x="2745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0" name="Freeform 67"/>
              <p:cNvSpPr>
                <a:spLocks noChangeAspect="1"/>
              </p:cNvSpPr>
              <p:nvPr/>
            </p:nvSpPr>
            <p:spPr bwMode="auto">
              <a:xfrm>
                <a:off x="2787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1" name="Line 68"/>
              <p:cNvSpPr>
                <a:spLocks noChangeAspect="1" noChangeShapeType="1"/>
              </p:cNvSpPr>
              <p:nvPr/>
            </p:nvSpPr>
            <p:spPr bwMode="auto">
              <a:xfrm flipH="1">
                <a:off x="2787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2" name="Freeform 69"/>
              <p:cNvSpPr>
                <a:spLocks noChangeAspect="1"/>
              </p:cNvSpPr>
              <p:nvPr/>
            </p:nvSpPr>
            <p:spPr bwMode="auto">
              <a:xfrm>
                <a:off x="2829" y="2110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3" name="Line 70"/>
              <p:cNvSpPr>
                <a:spLocks noChangeAspect="1" noChangeShapeType="1"/>
              </p:cNvSpPr>
              <p:nvPr/>
            </p:nvSpPr>
            <p:spPr bwMode="auto">
              <a:xfrm flipH="1">
                <a:off x="2829" y="2110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4" name="Freeform 71"/>
              <p:cNvSpPr>
                <a:spLocks noChangeAspect="1"/>
              </p:cNvSpPr>
              <p:nvPr/>
            </p:nvSpPr>
            <p:spPr bwMode="auto">
              <a:xfrm>
                <a:off x="287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5" name="Line 72"/>
              <p:cNvSpPr>
                <a:spLocks noChangeAspect="1" noChangeShapeType="1"/>
              </p:cNvSpPr>
              <p:nvPr/>
            </p:nvSpPr>
            <p:spPr bwMode="auto">
              <a:xfrm flipH="1">
                <a:off x="287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6" name="Freeform 73"/>
              <p:cNvSpPr>
                <a:spLocks noChangeAspect="1"/>
              </p:cNvSpPr>
              <p:nvPr/>
            </p:nvSpPr>
            <p:spPr bwMode="auto">
              <a:xfrm>
                <a:off x="2918" y="2110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7" name="Line 74"/>
              <p:cNvSpPr>
                <a:spLocks noChangeAspect="1" noChangeShapeType="1"/>
              </p:cNvSpPr>
              <p:nvPr/>
            </p:nvSpPr>
            <p:spPr bwMode="auto">
              <a:xfrm flipH="1">
                <a:off x="2918" y="2110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8" name="Freeform 75"/>
              <p:cNvSpPr>
                <a:spLocks noChangeAspect="1"/>
              </p:cNvSpPr>
              <p:nvPr/>
            </p:nvSpPr>
            <p:spPr bwMode="auto">
              <a:xfrm>
                <a:off x="2966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9" name="Line 76"/>
              <p:cNvSpPr>
                <a:spLocks noChangeAspect="1" noChangeShapeType="1"/>
              </p:cNvSpPr>
              <p:nvPr/>
            </p:nvSpPr>
            <p:spPr bwMode="auto">
              <a:xfrm flipH="1">
                <a:off x="2966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0" name="Freeform 77"/>
              <p:cNvSpPr>
                <a:spLocks noChangeAspect="1"/>
              </p:cNvSpPr>
              <p:nvPr/>
            </p:nvSpPr>
            <p:spPr bwMode="auto">
              <a:xfrm>
                <a:off x="3008" y="2110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1" name="Line 78"/>
              <p:cNvSpPr>
                <a:spLocks noChangeAspect="1" noChangeShapeType="1"/>
              </p:cNvSpPr>
              <p:nvPr/>
            </p:nvSpPr>
            <p:spPr bwMode="auto">
              <a:xfrm flipH="1">
                <a:off x="3008" y="2110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2" name="Freeform 79"/>
              <p:cNvSpPr>
                <a:spLocks noChangeAspect="1"/>
              </p:cNvSpPr>
              <p:nvPr/>
            </p:nvSpPr>
            <p:spPr bwMode="auto">
              <a:xfrm>
                <a:off x="3049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3" name="Line 80"/>
              <p:cNvSpPr>
                <a:spLocks noChangeAspect="1" noChangeShapeType="1"/>
              </p:cNvSpPr>
              <p:nvPr/>
            </p:nvSpPr>
            <p:spPr bwMode="auto">
              <a:xfrm flipH="1">
                <a:off x="3049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4" name="Line 81"/>
              <p:cNvSpPr>
                <a:spLocks noChangeAspect="1" noChangeShapeType="1"/>
              </p:cNvSpPr>
              <p:nvPr/>
            </p:nvSpPr>
            <p:spPr bwMode="auto">
              <a:xfrm>
                <a:off x="2441" y="2104"/>
                <a:ext cx="1342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5" name="Freeform 82"/>
              <p:cNvSpPr>
                <a:spLocks noChangeAspect="1"/>
              </p:cNvSpPr>
              <p:nvPr/>
            </p:nvSpPr>
            <p:spPr bwMode="auto">
              <a:xfrm>
                <a:off x="3091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6" name="Line 83"/>
              <p:cNvSpPr>
                <a:spLocks noChangeAspect="1" noChangeShapeType="1"/>
              </p:cNvSpPr>
              <p:nvPr/>
            </p:nvSpPr>
            <p:spPr bwMode="auto">
              <a:xfrm flipH="1">
                <a:off x="3091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7" name="Freeform 84"/>
              <p:cNvSpPr>
                <a:spLocks noChangeAspect="1"/>
              </p:cNvSpPr>
              <p:nvPr/>
            </p:nvSpPr>
            <p:spPr bwMode="auto">
              <a:xfrm>
                <a:off x="3145" y="2097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8" name="Line 85"/>
              <p:cNvSpPr>
                <a:spLocks noChangeAspect="1" noChangeShapeType="1"/>
              </p:cNvSpPr>
              <p:nvPr/>
            </p:nvSpPr>
            <p:spPr bwMode="auto">
              <a:xfrm flipH="1">
                <a:off x="3145" y="2097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39" name="Freeform 86"/>
              <p:cNvSpPr>
                <a:spLocks noChangeAspect="1"/>
              </p:cNvSpPr>
              <p:nvPr/>
            </p:nvSpPr>
            <p:spPr bwMode="auto">
              <a:xfrm>
                <a:off x="318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0" name="Line 87"/>
              <p:cNvSpPr>
                <a:spLocks noChangeAspect="1" noChangeShapeType="1"/>
              </p:cNvSpPr>
              <p:nvPr/>
            </p:nvSpPr>
            <p:spPr bwMode="auto">
              <a:xfrm flipH="1">
                <a:off x="318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1" name="Freeform 88"/>
              <p:cNvSpPr>
                <a:spLocks noChangeAspect="1"/>
              </p:cNvSpPr>
              <p:nvPr/>
            </p:nvSpPr>
            <p:spPr bwMode="auto">
              <a:xfrm>
                <a:off x="3228" y="2097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2" name="Line 89"/>
              <p:cNvSpPr>
                <a:spLocks noChangeAspect="1" noChangeShapeType="1"/>
              </p:cNvSpPr>
              <p:nvPr/>
            </p:nvSpPr>
            <p:spPr bwMode="auto">
              <a:xfrm flipH="1">
                <a:off x="3228" y="2097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3" name="Freeform 90"/>
              <p:cNvSpPr>
                <a:spLocks noChangeAspect="1"/>
              </p:cNvSpPr>
              <p:nvPr/>
            </p:nvSpPr>
            <p:spPr bwMode="auto">
              <a:xfrm>
                <a:off x="3270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4" name="Line 91"/>
              <p:cNvSpPr>
                <a:spLocks noChangeAspect="1" noChangeShapeType="1"/>
              </p:cNvSpPr>
              <p:nvPr/>
            </p:nvSpPr>
            <p:spPr bwMode="auto">
              <a:xfrm flipH="1">
                <a:off x="3270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5" name="Freeform 92"/>
              <p:cNvSpPr>
                <a:spLocks noChangeAspect="1"/>
              </p:cNvSpPr>
              <p:nvPr/>
            </p:nvSpPr>
            <p:spPr bwMode="auto">
              <a:xfrm>
                <a:off x="3317" y="2097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6" name="Line 93"/>
              <p:cNvSpPr>
                <a:spLocks noChangeAspect="1" noChangeShapeType="1"/>
              </p:cNvSpPr>
              <p:nvPr/>
            </p:nvSpPr>
            <p:spPr bwMode="auto">
              <a:xfrm flipH="1">
                <a:off x="3317" y="2097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7" name="Freeform 94"/>
              <p:cNvSpPr>
                <a:spLocks noChangeAspect="1"/>
              </p:cNvSpPr>
              <p:nvPr/>
            </p:nvSpPr>
            <p:spPr bwMode="auto">
              <a:xfrm>
                <a:off x="3360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8" name="Line 95"/>
              <p:cNvSpPr>
                <a:spLocks noChangeAspect="1" noChangeShapeType="1"/>
              </p:cNvSpPr>
              <p:nvPr/>
            </p:nvSpPr>
            <p:spPr bwMode="auto">
              <a:xfrm flipH="1">
                <a:off x="3360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9" name="Freeform 96"/>
              <p:cNvSpPr>
                <a:spLocks noChangeAspect="1"/>
              </p:cNvSpPr>
              <p:nvPr/>
            </p:nvSpPr>
            <p:spPr bwMode="auto">
              <a:xfrm>
                <a:off x="3407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0" name="Line 97"/>
              <p:cNvSpPr>
                <a:spLocks noChangeAspect="1" noChangeShapeType="1"/>
              </p:cNvSpPr>
              <p:nvPr/>
            </p:nvSpPr>
            <p:spPr bwMode="auto">
              <a:xfrm flipH="1">
                <a:off x="3407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1" name="Freeform 98"/>
              <p:cNvSpPr>
                <a:spLocks noChangeAspect="1"/>
              </p:cNvSpPr>
              <p:nvPr/>
            </p:nvSpPr>
            <p:spPr bwMode="auto">
              <a:xfrm>
                <a:off x="3449" y="2097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2" name="Line 99"/>
              <p:cNvSpPr>
                <a:spLocks noChangeAspect="1" noChangeShapeType="1"/>
              </p:cNvSpPr>
              <p:nvPr/>
            </p:nvSpPr>
            <p:spPr bwMode="auto">
              <a:xfrm flipH="1">
                <a:off x="3449" y="2097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3" name="Freeform 100"/>
              <p:cNvSpPr>
                <a:spLocks noChangeAspect="1"/>
              </p:cNvSpPr>
              <p:nvPr/>
            </p:nvSpPr>
            <p:spPr bwMode="auto">
              <a:xfrm>
                <a:off x="3490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4" name="Line 101"/>
              <p:cNvSpPr>
                <a:spLocks noChangeAspect="1" noChangeShapeType="1"/>
              </p:cNvSpPr>
              <p:nvPr/>
            </p:nvSpPr>
            <p:spPr bwMode="auto">
              <a:xfrm flipH="1">
                <a:off x="3490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5" name="Freeform 102"/>
              <p:cNvSpPr>
                <a:spLocks noChangeAspect="1"/>
              </p:cNvSpPr>
              <p:nvPr/>
            </p:nvSpPr>
            <p:spPr bwMode="auto">
              <a:xfrm>
                <a:off x="3532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6" name="Line 103"/>
              <p:cNvSpPr>
                <a:spLocks noChangeAspect="1" noChangeShapeType="1"/>
              </p:cNvSpPr>
              <p:nvPr/>
            </p:nvSpPr>
            <p:spPr bwMode="auto">
              <a:xfrm flipH="1">
                <a:off x="3532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7" name="Freeform 104"/>
              <p:cNvSpPr>
                <a:spLocks noChangeAspect="1"/>
              </p:cNvSpPr>
              <p:nvPr/>
            </p:nvSpPr>
            <p:spPr bwMode="auto">
              <a:xfrm>
                <a:off x="3580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8" name="Line 105"/>
              <p:cNvSpPr>
                <a:spLocks noChangeAspect="1" noChangeShapeType="1"/>
              </p:cNvSpPr>
              <p:nvPr/>
            </p:nvSpPr>
            <p:spPr bwMode="auto">
              <a:xfrm flipH="1">
                <a:off x="3580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9" name="Freeform 106"/>
              <p:cNvSpPr>
                <a:spLocks noChangeAspect="1"/>
              </p:cNvSpPr>
              <p:nvPr/>
            </p:nvSpPr>
            <p:spPr bwMode="auto">
              <a:xfrm>
                <a:off x="3621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0" name="Line 107"/>
              <p:cNvSpPr>
                <a:spLocks noChangeAspect="1" noChangeShapeType="1"/>
              </p:cNvSpPr>
              <p:nvPr/>
            </p:nvSpPr>
            <p:spPr bwMode="auto">
              <a:xfrm flipH="1">
                <a:off x="3621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1" name="Freeform 108"/>
              <p:cNvSpPr>
                <a:spLocks noChangeAspect="1"/>
              </p:cNvSpPr>
              <p:nvPr/>
            </p:nvSpPr>
            <p:spPr bwMode="auto">
              <a:xfrm>
                <a:off x="3669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2" name="Line 109"/>
              <p:cNvSpPr>
                <a:spLocks noChangeAspect="1" noChangeShapeType="1"/>
              </p:cNvSpPr>
              <p:nvPr/>
            </p:nvSpPr>
            <p:spPr bwMode="auto">
              <a:xfrm flipH="1">
                <a:off x="3669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3" name="Freeform 110"/>
              <p:cNvSpPr>
                <a:spLocks noChangeAspect="1"/>
              </p:cNvSpPr>
              <p:nvPr/>
            </p:nvSpPr>
            <p:spPr bwMode="auto">
              <a:xfrm>
                <a:off x="3711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4" name="Line 111"/>
              <p:cNvSpPr>
                <a:spLocks noChangeAspect="1" noChangeShapeType="1"/>
              </p:cNvSpPr>
              <p:nvPr/>
            </p:nvSpPr>
            <p:spPr bwMode="auto">
              <a:xfrm flipH="1">
                <a:off x="3711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5" name="Freeform 112"/>
              <p:cNvSpPr>
                <a:spLocks noChangeAspect="1"/>
              </p:cNvSpPr>
              <p:nvPr/>
            </p:nvSpPr>
            <p:spPr bwMode="auto">
              <a:xfrm>
                <a:off x="3138" y="1318"/>
                <a:ext cx="2" cy="386"/>
              </a:xfrm>
              <a:custGeom>
                <a:avLst/>
                <a:gdLst>
                  <a:gd name="T0" fmla="*/ 0 w 2"/>
                  <a:gd name="T1" fmla="*/ 0 h 309"/>
                  <a:gd name="T2" fmla="*/ 0 w 2"/>
                  <a:gd name="T3" fmla="*/ 51514 h 309"/>
                  <a:gd name="T4" fmla="*/ 0 w 2"/>
                  <a:gd name="T5" fmla="*/ 0 h 309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09"/>
                  <a:gd name="T11" fmla="*/ 2 w 2"/>
                  <a:gd name="T12" fmla="*/ 309 h 30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09">
                    <a:moveTo>
                      <a:pt x="0" y="0"/>
                    </a:moveTo>
                    <a:lnTo>
                      <a:pt x="0" y="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6" name="Line 113"/>
              <p:cNvSpPr>
                <a:spLocks noChangeAspect="1" noChangeShapeType="1"/>
              </p:cNvSpPr>
              <p:nvPr/>
            </p:nvSpPr>
            <p:spPr bwMode="auto">
              <a:xfrm>
                <a:off x="3138" y="1396"/>
                <a:ext cx="0" cy="38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662" name="Group 132"/>
            <p:cNvGrpSpPr>
              <a:grpSpLocks/>
            </p:cNvGrpSpPr>
            <p:nvPr/>
          </p:nvGrpSpPr>
          <p:grpSpPr bwMode="auto">
            <a:xfrm>
              <a:off x="6699693" y="1675275"/>
              <a:ext cx="453008" cy="876954"/>
              <a:chOff x="7066407" y="1493842"/>
              <a:chExt cx="453008" cy="876954"/>
            </a:xfrm>
          </p:grpSpPr>
          <p:sp>
            <p:nvSpPr>
              <p:cNvPr id="27678" name="Line 17"/>
              <p:cNvSpPr>
                <a:spLocks noChangeShapeType="1"/>
              </p:cNvSpPr>
              <p:nvPr/>
            </p:nvSpPr>
            <p:spPr bwMode="auto">
              <a:xfrm flipV="1">
                <a:off x="7394265" y="1493842"/>
                <a:ext cx="0" cy="7715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79" name="Text Box 20"/>
              <p:cNvSpPr txBox="1">
                <a:spLocks noChangeArrowheads="1"/>
              </p:cNvSpPr>
              <p:nvPr/>
            </p:nvSpPr>
            <p:spPr bwMode="auto">
              <a:xfrm>
                <a:off x="7066407" y="1968505"/>
                <a:ext cx="453008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 i="1">
                    <a:solidFill>
                      <a:srgbClr val="FF0000"/>
                    </a:solidFill>
                  </a:rPr>
                  <a:t>N</a:t>
                </a:r>
              </a:p>
            </p:txBody>
          </p:sp>
        </p:grpSp>
        <p:grpSp>
          <p:nvGrpSpPr>
            <p:cNvPr id="27663" name="Group 135"/>
            <p:cNvGrpSpPr>
              <a:grpSpLocks/>
            </p:cNvGrpSpPr>
            <p:nvPr/>
          </p:nvGrpSpPr>
          <p:grpSpPr bwMode="auto">
            <a:xfrm>
              <a:off x="7003739" y="608778"/>
              <a:ext cx="684600" cy="882274"/>
              <a:chOff x="7346262" y="403151"/>
              <a:chExt cx="684600" cy="882274"/>
            </a:xfrm>
          </p:grpSpPr>
          <p:sp>
            <p:nvSpPr>
              <p:cNvPr id="27676" name="Line 15"/>
              <p:cNvSpPr>
                <a:spLocks noChangeShapeType="1"/>
              </p:cNvSpPr>
              <p:nvPr/>
            </p:nvSpPr>
            <p:spPr bwMode="auto">
              <a:xfrm flipV="1">
                <a:off x="7384740" y="628199"/>
                <a:ext cx="0" cy="6572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77" name="Text Box 21"/>
              <p:cNvSpPr txBox="1">
                <a:spLocks noChangeArrowheads="1"/>
              </p:cNvSpPr>
              <p:nvPr/>
            </p:nvSpPr>
            <p:spPr bwMode="auto">
              <a:xfrm>
                <a:off x="7346262" y="403151"/>
                <a:ext cx="684600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FF0000"/>
                    </a:solidFill>
                  </a:rPr>
                  <a:t>m</a:t>
                </a:r>
                <a:r>
                  <a:rPr lang="en-US" altLang="zh-CN" sz="1800" i="1" baseline="-2500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000" b="1" i="1">
                    <a:solidFill>
                      <a:srgbClr val="FF0000"/>
                    </a:solidFill>
                  </a:rPr>
                  <a:t>g</a:t>
                </a:r>
              </a:p>
            </p:txBody>
          </p:sp>
        </p:grpSp>
        <p:grpSp>
          <p:nvGrpSpPr>
            <p:cNvPr id="27664" name="Group 138"/>
            <p:cNvGrpSpPr>
              <a:grpSpLocks/>
            </p:cNvGrpSpPr>
            <p:nvPr/>
          </p:nvGrpSpPr>
          <p:grpSpPr bwMode="auto">
            <a:xfrm>
              <a:off x="7910124" y="3594641"/>
              <a:ext cx="684600" cy="710039"/>
              <a:chOff x="8167982" y="3255969"/>
              <a:chExt cx="684600" cy="710039"/>
            </a:xfrm>
          </p:grpSpPr>
          <p:sp>
            <p:nvSpPr>
              <p:cNvPr id="27674" name="Line 8"/>
              <p:cNvSpPr>
                <a:spLocks noChangeShapeType="1"/>
              </p:cNvSpPr>
              <p:nvPr/>
            </p:nvSpPr>
            <p:spPr bwMode="auto">
              <a:xfrm flipV="1">
                <a:off x="8194365" y="3255969"/>
                <a:ext cx="0" cy="6572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75" name="Text Box 27"/>
              <p:cNvSpPr txBox="1">
                <a:spLocks noChangeArrowheads="1"/>
              </p:cNvSpPr>
              <p:nvPr/>
            </p:nvSpPr>
            <p:spPr bwMode="auto">
              <a:xfrm>
                <a:off x="8167982" y="3563717"/>
                <a:ext cx="684600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FF0000"/>
                    </a:solidFill>
                  </a:rPr>
                  <a:t>m</a:t>
                </a:r>
                <a:r>
                  <a:rPr lang="en-US" altLang="zh-CN" sz="1800" i="1" baseline="-25000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000" b="1" i="1">
                    <a:solidFill>
                      <a:srgbClr val="FF0000"/>
                    </a:solidFill>
                  </a:rPr>
                  <a:t>g</a:t>
                </a:r>
              </a:p>
            </p:txBody>
          </p:sp>
        </p:grpSp>
        <p:grpSp>
          <p:nvGrpSpPr>
            <p:cNvPr id="27665" name="Group 141"/>
            <p:cNvGrpSpPr>
              <a:grpSpLocks/>
            </p:cNvGrpSpPr>
            <p:nvPr/>
          </p:nvGrpSpPr>
          <p:grpSpPr bwMode="auto">
            <a:xfrm>
              <a:off x="7941874" y="2932723"/>
              <a:ext cx="1013550" cy="986137"/>
              <a:chOff x="8211827" y="2473098"/>
              <a:chExt cx="1013550" cy="986137"/>
            </a:xfrm>
          </p:grpSpPr>
          <p:sp>
            <p:nvSpPr>
              <p:cNvPr id="27666" name="Line 28"/>
              <p:cNvSpPr>
                <a:spLocks noChangeShapeType="1"/>
              </p:cNvSpPr>
              <p:nvPr/>
            </p:nvSpPr>
            <p:spPr bwMode="auto">
              <a:xfrm>
                <a:off x="8241990" y="3141669"/>
                <a:ext cx="591391" cy="0"/>
              </a:xfrm>
              <a:prstGeom prst="line">
                <a:avLst/>
              </a:prstGeom>
              <a:noFill/>
              <a:ln w="25400">
                <a:solidFill>
                  <a:srgbClr val="66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67" name="Line 29"/>
              <p:cNvSpPr>
                <a:spLocks noChangeShapeType="1"/>
              </p:cNvSpPr>
              <p:nvPr/>
            </p:nvSpPr>
            <p:spPr bwMode="auto">
              <a:xfrm flipV="1">
                <a:off x="8211827" y="2904663"/>
                <a:ext cx="428031" cy="235417"/>
              </a:xfrm>
              <a:prstGeom prst="line">
                <a:avLst/>
              </a:prstGeom>
              <a:noFill/>
              <a:ln w="25400">
                <a:solidFill>
                  <a:srgbClr val="66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68" name="Line 30"/>
              <p:cNvSpPr>
                <a:spLocks noChangeShapeType="1"/>
              </p:cNvSpPr>
              <p:nvPr/>
            </p:nvSpPr>
            <p:spPr bwMode="auto">
              <a:xfrm>
                <a:off x="8587007" y="2925920"/>
                <a:ext cx="524565" cy="0"/>
              </a:xfrm>
              <a:prstGeom prst="line">
                <a:avLst/>
              </a:prstGeom>
              <a:noFill/>
              <a:ln w="9525">
                <a:solidFill>
                  <a:srgbClr val="6600CC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69" name="Line 31"/>
              <p:cNvSpPr>
                <a:spLocks noChangeShapeType="1"/>
              </p:cNvSpPr>
              <p:nvPr/>
            </p:nvSpPr>
            <p:spPr bwMode="auto">
              <a:xfrm flipV="1">
                <a:off x="8797994" y="2972334"/>
                <a:ext cx="301484" cy="160791"/>
              </a:xfrm>
              <a:prstGeom prst="line">
                <a:avLst/>
              </a:prstGeom>
              <a:noFill/>
              <a:ln w="9525">
                <a:solidFill>
                  <a:srgbClr val="6600CC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32"/>
              <p:cNvSpPr>
                <a:spLocks noChangeShapeType="1"/>
              </p:cNvSpPr>
              <p:nvPr/>
            </p:nvSpPr>
            <p:spPr bwMode="auto">
              <a:xfrm flipV="1">
                <a:off x="8228254" y="2938707"/>
                <a:ext cx="882803" cy="203174"/>
              </a:xfrm>
              <a:prstGeom prst="line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sm" len="lg"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宋体" pitchFamily="2" charset="0"/>
                </a:endParaRPr>
              </a:p>
            </p:txBody>
          </p:sp>
          <p:graphicFrame>
            <p:nvGraphicFramePr>
              <p:cNvPr id="27671" name="Object 5"/>
              <p:cNvGraphicFramePr>
                <a:graphicFrameLocks noChangeAspect="1"/>
              </p:cNvGraphicFramePr>
              <p:nvPr/>
            </p:nvGraphicFramePr>
            <p:xfrm>
              <a:off x="8611510" y="2986315"/>
              <a:ext cx="313807" cy="472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014" name="Equation" r:id="rId16" imgW="152400" imgH="228600" progId="Equation.DSMT4">
                      <p:embed/>
                    </p:oleObj>
                  </mc:Choice>
                  <mc:Fallback>
                    <p:oleObj name="Equation" r:id="rId16" imgW="152400" imgH="2286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1510" y="2986315"/>
                            <a:ext cx="313807" cy="4729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72" name="Object 6"/>
              <p:cNvGraphicFramePr>
                <a:graphicFrameLocks noChangeAspect="1"/>
              </p:cNvGraphicFramePr>
              <p:nvPr/>
            </p:nvGraphicFramePr>
            <p:xfrm>
              <a:off x="8386914" y="2486709"/>
              <a:ext cx="301325" cy="4507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015" name="Equation" r:id="rId18" imgW="152400" imgH="228600" progId="Equation.DSMT4">
                      <p:embed/>
                    </p:oleObj>
                  </mc:Choice>
                  <mc:Fallback>
                    <p:oleObj name="Equation" r:id="rId18" imgW="152400" imgH="2286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86914" y="2486709"/>
                            <a:ext cx="301325" cy="4507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73" name="Object 5"/>
              <p:cNvGraphicFramePr>
                <a:graphicFrameLocks noChangeAspect="1"/>
              </p:cNvGraphicFramePr>
              <p:nvPr/>
            </p:nvGraphicFramePr>
            <p:xfrm>
              <a:off x="8890000" y="2473098"/>
              <a:ext cx="335377" cy="4660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016" name="Equation" r:id="rId20" imgW="165100" imgH="228600" progId="Equation.DSMT4">
                      <p:embed/>
                    </p:oleObj>
                  </mc:Choice>
                  <mc:Fallback>
                    <p:oleObj name="Equation" r:id="rId20" imgW="165100" imgH="2286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90000" y="2473098"/>
                            <a:ext cx="335377" cy="4660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16" name="Object 7"/>
          <p:cNvGraphicFramePr>
            <a:graphicFrameLocks noChangeAspect="1"/>
          </p:cNvGraphicFramePr>
          <p:nvPr/>
        </p:nvGraphicFramePr>
        <p:xfrm>
          <a:off x="4116388" y="2727325"/>
          <a:ext cx="10239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7" name="Equation" r:id="rId22" imgW="457200" imgH="292100" progId="Equation.DSMT4">
                  <p:embed/>
                </p:oleObj>
              </mc:Choice>
              <mc:Fallback>
                <p:oleObj name="Equation" r:id="rId22" imgW="457200" imgH="292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2727325"/>
                        <a:ext cx="1023937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806700" y="2508250"/>
            <a:ext cx="1193800" cy="1149350"/>
            <a:chOff x="3099660" y="2479387"/>
            <a:chExt cx="1194505" cy="1148984"/>
          </a:xfrm>
        </p:grpSpPr>
        <p:cxnSp>
          <p:nvCxnSpPr>
            <p:cNvPr id="27659" name="Straight Arrow Connector 2"/>
            <p:cNvCxnSpPr>
              <a:cxnSpLocks noChangeShapeType="1"/>
            </p:cNvCxnSpPr>
            <p:nvPr/>
          </p:nvCxnSpPr>
          <p:spPr bwMode="auto">
            <a:xfrm>
              <a:off x="3145022" y="2479387"/>
              <a:ext cx="1149143" cy="498901"/>
            </a:xfrm>
            <a:prstGeom prst="straightConnector1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Straight Arrow Connector 4"/>
            <p:cNvCxnSpPr>
              <a:cxnSpLocks noChangeShapeType="1"/>
            </p:cNvCxnSpPr>
            <p:nvPr/>
          </p:nvCxnSpPr>
          <p:spPr bwMode="auto">
            <a:xfrm flipV="1">
              <a:off x="3099660" y="3038761"/>
              <a:ext cx="1194504" cy="589610"/>
            </a:xfrm>
            <a:prstGeom prst="straightConnector1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讨论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与动量矩定理对比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420688" y="627063"/>
          <a:ext cx="26320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4" name="Equation" r:id="rId4" imgW="1193800" imgH="330200" progId="Equation.DSMT4">
                  <p:embed/>
                </p:oleObj>
              </mc:Choice>
              <mc:Fallback>
                <p:oleObj name="Equation" r:id="rId4" imgW="1193800" imgH="330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627063"/>
                        <a:ext cx="26320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3" name="Object 3"/>
          <p:cNvGraphicFramePr>
            <a:graphicFrameLocks noChangeAspect="1"/>
          </p:cNvGraphicFramePr>
          <p:nvPr/>
        </p:nvGraphicFramePr>
        <p:xfrm>
          <a:off x="471488" y="2051050"/>
          <a:ext cx="43195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5" name="Equation" r:id="rId6" imgW="1892300" imgH="304800" progId="Equation.3">
                  <p:embed/>
                </p:oleObj>
              </mc:Choice>
              <mc:Fallback>
                <p:oleObj name="Equation" r:id="rId6" imgW="18923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2051050"/>
                        <a:ext cx="4319587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4" name="Object 4"/>
          <p:cNvGraphicFramePr>
            <a:graphicFrameLocks noChangeAspect="1"/>
          </p:cNvGraphicFramePr>
          <p:nvPr/>
        </p:nvGraphicFramePr>
        <p:xfrm>
          <a:off x="477838" y="3444875"/>
          <a:ext cx="30559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" name="Equation" r:id="rId8" imgW="1333500" imgH="190500" progId="Equation.3">
                  <p:embed/>
                </p:oleObj>
              </mc:Choice>
              <mc:Fallback>
                <p:oleObj name="Equation" r:id="rId8" imgW="1333500" imgH="19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3444875"/>
                        <a:ext cx="30559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5" name="Object 5"/>
          <p:cNvGraphicFramePr>
            <a:graphicFrameLocks noChangeAspect="1"/>
          </p:cNvGraphicFramePr>
          <p:nvPr/>
        </p:nvGraphicFramePr>
        <p:xfrm>
          <a:off x="446088" y="2895600"/>
          <a:ext cx="24288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7" name="Equation" r:id="rId10" imgW="1091726" imgH="203112" progId="Equation.DSMT4">
                  <p:embed/>
                </p:oleObj>
              </mc:Choice>
              <mc:Fallback>
                <p:oleObj name="Equation" r:id="rId10" imgW="1091726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95600"/>
                        <a:ext cx="24288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6" name="Object 6"/>
          <p:cNvGraphicFramePr>
            <a:graphicFrameLocks noChangeAspect="1"/>
          </p:cNvGraphicFramePr>
          <p:nvPr/>
        </p:nvGraphicFramePr>
        <p:xfrm>
          <a:off x="384175" y="4827588"/>
          <a:ext cx="5208588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" name="Equation" r:id="rId12" imgW="2286000" imgH="393700" progId="Equation.DSMT4">
                  <p:embed/>
                </p:oleObj>
              </mc:Choice>
              <mc:Fallback>
                <p:oleObj name="Equation" r:id="rId12" imgW="22860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4827588"/>
                        <a:ext cx="5208588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7" name="Object 7"/>
          <p:cNvGraphicFramePr>
            <a:graphicFrameLocks noChangeAspect="1"/>
          </p:cNvGraphicFramePr>
          <p:nvPr/>
        </p:nvGraphicFramePr>
        <p:xfrm>
          <a:off x="473075" y="5767388"/>
          <a:ext cx="36163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9" name="Equation" r:id="rId14" imgW="1600200" imgH="317500" progId="Equation.3">
                  <p:embed/>
                </p:oleObj>
              </mc:Choice>
              <mc:Fallback>
                <p:oleObj name="Equation" r:id="rId14" imgW="16002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5767388"/>
                        <a:ext cx="36163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8" name="Object 8"/>
          <p:cNvGraphicFramePr>
            <a:graphicFrameLocks noChangeAspect="1"/>
          </p:cNvGraphicFramePr>
          <p:nvPr/>
        </p:nvGraphicFramePr>
        <p:xfrm>
          <a:off x="441325" y="3957638"/>
          <a:ext cx="211931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0" name="Equation" r:id="rId16" imgW="977900" imgH="393700" progId="Equation.DSMT4">
                  <p:embed/>
                </p:oleObj>
              </mc:Choice>
              <mc:Fallback>
                <p:oleObj name="Equation" r:id="rId16" imgW="9779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3957638"/>
                        <a:ext cx="2119313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9" name="Object 9"/>
          <p:cNvGraphicFramePr>
            <a:graphicFrameLocks noChangeAspect="1"/>
          </p:cNvGraphicFramePr>
          <p:nvPr/>
        </p:nvGraphicFramePr>
        <p:xfrm>
          <a:off x="488950" y="1497013"/>
          <a:ext cx="43783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1" name="Equation" r:id="rId18" imgW="1917700" imgH="190500" progId="Equation.3">
                  <p:embed/>
                </p:oleObj>
              </mc:Choice>
              <mc:Fallback>
                <p:oleObj name="Equation" r:id="rId18" imgW="1917700" imgH="19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1497013"/>
                        <a:ext cx="43783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6" name="Group 43"/>
          <p:cNvGrpSpPr>
            <a:grpSpLocks/>
          </p:cNvGrpSpPr>
          <p:nvPr/>
        </p:nvGrpSpPr>
        <p:grpSpPr bwMode="auto">
          <a:xfrm>
            <a:off x="5475288" y="676275"/>
            <a:ext cx="3265487" cy="3759200"/>
            <a:chOff x="5689371" y="545955"/>
            <a:chExt cx="3266053" cy="3758725"/>
          </a:xfrm>
        </p:grpSpPr>
        <p:grpSp>
          <p:nvGrpSpPr>
            <p:cNvPr id="29709" name="Group 152"/>
            <p:cNvGrpSpPr>
              <a:grpSpLocks/>
            </p:cNvGrpSpPr>
            <p:nvPr/>
          </p:nvGrpSpPr>
          <p:grpSpPr bwMode="auto">
            <a:xfrm>
              <a:off x="5689371" y="545955"/>
              <a:ext cx="3124200" cy="3246438"/>
              <a:chOff x="2285" y="1191"/>
              <a:chExt cx="1968" cy="2045"/>
            </a:xfrm>
          </p:grpSpPr>
          <p:sp>
            <p:nvSpPr>
              <p:cNvPr id="29728" name="Freeform 17"/>
              <p:cNvSpPr>
                <a:spLocks noChangeAspect="1"/>
              </p:cNvSpPr>
              <p:nvPr/>
            </p:nvSpPr>
            <p:spPr bwMode="auto">
              <a:xfrm>
                <a:off x="2758" y="1603"/>
                <a:ext cx="762" cy="494"/>
              </a:xfrm>
              <a:custGeom>
                <a:avLst/>
                <a:gdLst>
                  <a:gd name="T0" fmla="*/ 0 w 609"/>
                  <a:gd name="T1" fmla="*/ 0 h 395"/>
                  <a:gd name="T2" fmla="*/ 105456 w 609"/>
                  <a:gd name="T3" fmla="*/ 0 h 395"/>
                  <a:gd name="T4" fmla="*/ 105456 w 609"/>
                  <a:gd name="T5" fmla="*/ 67722 h 395"/>
                  <a:gd name="T6" fmla="*/ 0 w 609"/>
                  <a:gd name="T7" fmla="*/ 67722 h 395"/>
                  <a:gd name="T8" fmla="*/ 0 w 609"/>
                  <a:gd name="T9" fmla="*/ 0 h 395"/>
                  <a:gd name="T10" fmla="*/ 0 w 609"/>
                  <a:gd name="T11" fmla="*/ 0 h 3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9"/>
                  <a:gd name="T19" fmla="*/ 0 h 395"/>
                  <a:gd name="T20" fmla="*/ 609 w 609"/>
                  <a:gd name="T21" fmla="*/ 395 h 39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9" h="395">
                    <a:moveTo>
                      <a:pt x="0" y="0"/>
                    </a:moveTo>
                    <a:lnTo>
                      <a:pt x="609" y="0"/>
                    </a:lnTo>
                    <a:lnTo>
                      <a:pt x="609" y="395"/>
                    </a:lnTo>
                    <a:lnTo>
                      <a:pt x="0" y="3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9" name="Freeform 18"/>
              <p:cNvSpPr>
                <a:spLocks noChangeAspect="1"/>
              </p:cNvSpPr>
              <p:nvPr/>
            </p:nvSpPr>
            <p:spPr bwMode="auto">
              <a:xfrm>
                <a:off x="3043" y="1776"/>
                <a:ext cx="173" cy="185"/>
              </a:xfrm>
              <a:custGeom>
                <a:avLst/>
                <a:gdLst>
                  <a:gd name="T0" fmla="*/ 0 w 138"/>
                  <a:gd name="T1" fmla="*/ 12248 h 148"/>
                  <a:gd name="T2" fmla="*/ 0 w 138"/>
                  <a:gd name="T3" fmla="*/ 12248 h 148"/>
                  <a:gd name="T4" fmla="*/ 906 w 138"/>
                  <a:gd name="T5" fmla="*/ 7399 h 148"/>
                  <a:gd name="T6" fmla="*/ 3506 w 138"/>
                  <a:gd name="T7" fmla="*/ 4200 h 148"/>
                  <a:gd name="T8" fmla="*/ 7864 w 138"/>
                  <a:gd name="T9" fmla="*/ 889 h 148"/>
                  <a:gd name="T10" fmla="*/ 10286 w 138"/>
                  <a:gd name="T11" fmla="*/ 0 h 148"/>
                  <a:gd name="T12" fmla="*/ 13082 w 138"/>
                  <a:gd name="T13" fmla="*/ 0 h 148"/>
                  <a:gd name="T14" fmla="*/ 13082 w 138"/>
                  <a:gd name="T15" fmla="*/ 0 h 148"/>
                  <a:gd name="T16" fmla="*/ 15505 w 138"/>
                  <a:gd name="T17" fmla="*/ 0 h 148"/>
                  <a:gd name="T18" fmla="*/ 17116 w 138"/>
                  <a:gd name="T19" fmla="*/ 889 h 148"/>
                  <a:gd name="T20" fmla="*/ 21457 w 138"/>
                  <a:gd name="T21" fmla="*/ 4200 h 148"/>
                  <a:gd name="T22" fmla="*/ 24347 w 138"/>
                  <a:gd name="T23" fmla="*/ 7399 h 148"/>
                  <a:gd name="T24" fmla="*/ 24958 w 138"/>
                  <a:gd name="T25" fmla="*/ 12248 h 148"/>
                  <a:gd name="T26" fmla="*/ 24958 w 138"/>
                  <a:gd name="T27" fmla="*/ 12248 h 148"/>
                  <a:gd name="T28" fmla="*/ 24347 w 138"/>
                  <a:gd name="T29" fmla="*/ 16935 h 148"/>
                  <a:gd name="T30" fmla="*/ 21457 w 138"/>
                  <a:gd name="T31" fmla="*/ 21130 h 148"/>
                  <a:gd name="T32" fmla="*/ 17116 w 138"/>
                  <a:gd name="T33" fmla="*/ 24351 h 148"/>
                  <a:gd name="T34" fmla="*/ 15505 w 138"/>
                  <a:gd name="T35" fmla="*/ 25038 h 148"/>
                  <a:gd name="T36" fmla="*/ 13082 w 138"/>
                  <a:gd name="T37" fmla="*/ 25038 h 148"/>
                  <a:gd name="T38" fmla="*/ 13082 w 138"/>
                  <a:gd name="T39" fmla="*/ 25038 h 148"/>
                  <a:gd name="T40" fmla="*/ 10286 w 138"/>
                  <a:gd name="T41" fmla="*/ 25038 h 148"/>
                  <a:gd name="T42" fmla="*/ 7864 w 138"/>
                  <a:gd name="T43" fmla="*/ 24351 h 148"/>
                  <a:gd name="T44" fmla="*/ 3506 w 138"/>
                  <a:gd name="T45" fmla="*/ 21130 h 148"/>
                  <a:gd name="T46" fmla="*/ 906 w 138"/>
                  <a:gd name="T47" fmla="*/ 16935 h 148"/>
                  <a:gd name="T48" fmla="*/ 0 w 138"/>
                  <a:gd name="T49" fmla="*/ 12248 h 148"/>
                  <a:gd name="T50" fmla="*/ 0 w 138"/>
                  <a:gd name="T51" fmla="*/ 12248 h 148"/>
                  <a:gd name="T52" fmla="*/ 0 w 138"/>
                  <a:gd name="T53" fmla="*/ 12248 h 14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38"/>
                  <a:gd name="T82" fmla="*/ 0 h 148"/>
                  <a:gd name="T83" fmla="*/ 138 w 138"/>
                  <a:gd name="T84" fmla="*/ 148 h 14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38" h="148">
                    <a:moveTo>
                      <a:pt x="0" y="72"/>
                    </a:moveTo>
                    <a:lnTo>
                      <a:pt x="0" y="72"/>
                    </a:lnTo>
                    <a:lnTo>
                      <a:pt x="5" y="43"/>
                    </a:lnTo>
                    <a:lnTo>
                      <a:pt x="19" y="24"/>
                    </a:lnTo>
                    <a:lnTo>
                      <a:pt x="43" y="5"/>
                    </a:lnTo>
                    <a:lnTo>
                      <a:pt x="57" y="0"/>
                    </a:lnTo>
                    <a:lnTo>
                      <a:pt x="72" y="0"/>
                    </a:lnTo>
                    <a:lnTo>
                      <a:pt x="86" y="0"/>
                    </a:lnTo>
                    <a:lnTo>
                      <a:pt x="95" y="5"/>
                    </a:lnTo>
                    <a:lnTo>
                      <a:pt x="119" y="24"/>
                    </a:lnTo>
                    <a:lnTo>
                      <a:pt x="134" y="43"/>
                    </a:lnTo>
                    <a:lnTo>
                      <a:pt x="138" y="72"/>
                    </a:lnTo>
                    <a:lnTo>
                      <a:pt x="134" y="100"/>
                    </a:lnTo>
                    <a:lnTo>
                      <a:pt x="119" y="124"/>
                    </a:lnTo>
                    <a:lnTo>
                      <a:pt x="95" y="143"/>
                    </a:lnTo>
                    <a:lnTo>
                      <a:pt x="86" y="148"/>
                    </a:lnTo>
                    <a:lnTo>
                      <a:pt x="72" y="148"/>
                    </a:lnTo>
                    <a:lnTo>
                      <a:pt x="57" y="148"/>
                    </a:lnTo>
                    <a:lnTo>
                      <a:pt x="43" y="143"/>
                    </a:lnTo>
                    <a:lnTo>
                      <a:pt x="19" y="124"/>
                    </a:lnTo>
                    <a:lnTo>
                      <a:pt x="5" y="10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0" name="Line 19"/>
              <p:cNvSpPr>
                <a:spLocks noChangeAspect="1" noChangeShapeType="1"/>
              </p:cNvSpPr>
              <p:nvPr/>
            </p:nvSpPr>
            <p:spPr bwMode="auto">
              <a:xfrm>
                <a:off x="2435" y="1877"/>
                <a:ext cx="17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1" name="Freeform 20"/>
              <p:cNvSpPr>
                <a:spLocks noChangeAspect="1"/>
              </p:cNvSpPr>
              <p:nvPr/>
            </p:nvSpPr>
            <p:spPr bwMode="auto">
              <a:xfrm>
                <a:off x="4176" y="1853"/>
                <a:ext cx="77" cy="43"/>
              </a:xfrm>
              <a:custGeom>
                <a:avLst/>
                <a:gdLst>
                  <a:gd name="T0" fmla="*/ 1472 w 62"/>
                  <a:gd name="T1" fmla="*/ 4158 h 34"/>
                  <a:gd name="T2" fmla="*/ 0 w 62"/>
                  <a:gd name="T3" fmla="*/ 0 h 34"/>
                  <a:gd name="T4" fmla="*/ 0 w 62"/>
                  <a:gd name="T5" fmla="*/ 0 h 34"/>
                  <a:gd name="T6" fmla="*/ 4290 w 62"/>
                  <a:gd name="T7" fmla="*/ 2211 h 34"/>
                  <a:gd name="T8" fmla="*/ 4290 w 62"/>
                  <a:gd name="T9" fmla="*/ 2211 h 34"/>
                  <a:gd name="T10" fmla="*/ 9098 w 62"/>
                  <a:gd name="T11" fmla="*/ 4158 h 34"/>
                  <a:gd name="T12" fmla="*/ 9098 w 62"/>
                  <a:gd name="T13" fmla="*/ 4158 h 34"/>
                  <a:gd name="T14" fmla="*/ 4290 w 62"/>
                  <a:gd name="T15" fmla="*/ 5259 h 34"/>
                  <a:gd name="T16" fmla="*/ 0 w 62"/>
                  <a:gd name="T17" fmla="*/ 7510 h 34"/>
                  <a:gd name="T18" fmla="*/ 0 w 62"/>
                  <a:gd name="T19" fmla="*/ 7510 h 34"/>
                  <a:gd name="T20" fmla="*/ 1472 w 62"/>
                  <a:gd name="T21" fmla="*/ 4158 h 34"/>
                  <a:gd name="T22" fmla="*/ 1472 w 62"/>
                  <a:gd name="T23" fmla="*/ 4158 h 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"/>
                  <a:gd name="T37" fmla="*/ 0 h 34"/>
                  <a:gd name="T38" fmla="*/ 62 w 62"/>
                  <a:gd name="T39" fmla="*/ 34 h 3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" h="34">
                    <a:moveTo>
                      <a:pt x="10" y="19"/>
                    </a:moveTo>
                    <a:lnTo>
                      <a:pt x="0" y="0"/>
                    </a:lnTo>
                    <a:lnTo>
                      <a:pt x="29" y="10"/>
                    </a:lnTo>
                    <a:lnTo>
                      <a:pt x="62" y="19"/>
                    </a:lnTo>
                    <a:lnTo>
                      <a:pt x="29" y="24"/>
                    </a:lnTo>
                    <a:lnTo>
                      <a:pt x="0" y="34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Line 21"/>
              <p:cNvSpPr>
                <a:spLocks noChangeAspect="1" noChangeShapeType="1"/>
              </p:cNvSpPr>
              <p:nvPr/>
            </p:nvSpPr>
            <p:spPr bwMode="auto">
              <a:xfrm flipV="1">
                <a:off x="2435" y="1335"/>
                <a:ext cx="1" cy="76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Freeform 22"/>
              <p:cNvSpPr>
                <a:spLocks noChangeAspect="1"/>
              </p:cNvSpPr>
              <p:nvPr/>
            </p:nvSpPr>
            <p:spPr bwMode="auto">
              <a:xfrm>
                <a:off x="2411" y="1281"/>
                <a:ext cx="48" cy="72"/>
              </a:xfrm>
              <a:custGeom>
                <a:avLst/>
                <a:gdLst>
                  <a:gd name="T0" fmla="*/ 4081 w 38"/>
                  <a:gd name="T1" fmla="*/ 10391 h 57"/>
                  <a:gd name="T2" fmla="*/ 0 w 38"/>
                  <a:gd name="T3" fmla="*/ 12268 h 57"/>
                  <a:gd name="T4" fmla="*/ 0 w 38"/>
                  <a:gd name="T5" fmla="*/ 12268 h 57"/>
                  <a:gd name="T6" fmla="*/ 3231 w 38"/>
                  <a:gd name="T7" fmla="*/ 6403 h 57"/>
                  <a:gd name="T8" fmla="*/ 3231 w 38"/>
                  <a:gd name="T9" fmla="*/ 6403 h 57"/>
                  <a:gd name="T10" fmla="*/ 4081 w 38"/>
                  <a:gd name="T11" fmla="*/ 0 h 57"/>
                  <a:gd name="T12" fmla="*/ 4081 w 38"/>
                  <a:gd name="T13" fmla="*/ 0 h 57"/>
                  <a:gd name="T14" fmla="*/ 6403 w 38"/>
                  <a:gd name="T15" fmla="*/ 6403 h 57"/>
                  <a:gd name="T16" fmla="*/ 8226 w 38"/>
                  <a:gd name="T17" fmla="*/ 12268 h 57"/>
                  <a:gd name="T18" fmla="*/ 8226 w 38"/>
                  <a:gd name="T19" fmla="*/ 12268 h 57"/>
                  <a:gd name="T20" fmla="*/ 4081 w 38"/>
                  <a:gd name="T21" fmla="*/ 10391 h 57"/>
                  <a:gd name="T22" fmla="*/ 4081 w 38"/>
                  <a:gd name="T23" fmla="*/ 10391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"/>
                  <a:gd name="T37" fmla="*/ 0 h 57"/>
                  <a:gd name="T38" fmla="*/ 38 w 38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" h="57">
                    <a:moveTo>
                      <a:pt x="19" y="48"/>
                    </a:moveTo>
                    <a:lnTo>
                      <a:pt x="0" y="57"/>
                    </a:lnTo>
                    <a:lnTo>
                      <a:pt x="15" y="29"/>
                    </a:lnTo>
                    <a:lnTo>
                      <a:pt x="19" y="0"/>
                    </a:lnTo>
                    <a:lnTo>
                      <a:pt x="29" y="29"/>
                    </a:lnTo>
                    <a:lnTo>
                      <a:pt x="38" y="57"/>
                    </a:lnTo>
                    <a:lnTo>
                      <a:pt x="1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4" name="Line 23"/>
              <p:cNvSpPr>
                <a:spLocks noChangeAspect="1" noChangeShapeType="1"/>
              </p:cNvSpPr>
              <p:nvPr/>
            </p:nvSpPr>
            <p:spPr bwMode="auto">
              <a:xfrm>
                <a:off x="2495" y="1478"/>
                <a:ext cx="57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5" name="Freeform 24"/>
              <p:cNvSpPr>
                <a:spLocks noChangeAspect="1"/>
              </p:cNvSpPr>
              <p:nvPr/>
            </p:nvSpPr>
            <p:spPr bwMode="auto">
              <a:xfrm>
                <a:off x="3049" y="1454"/>
                <a:ext cx="84" cy="54"/>
              </a:xfrm>
              <a:custGeom>
                <a:avLst/>
                <a:gdLst>
                  <a:gd name="T0" fmla="*/ 2613 w 67"/>
                  <a:gd name="T1" fmla="*/ 3599 h 43"/>
                  <a:gd name="T2" fmla="*/ 0 w 67"/>
                  <a:gd name="T3" fmla="*/ 0 h 43"/>
                  <a:gd name="T4" fmla="*/ 906 w 67"/>
                  <a:gd name="T5" fmla="*/ 0 h 43"/>
                  <a:gd name="T6" fmla="*/ 5872 w 67"/>
                  <a:gd name="T7" fmla="*/ 2739 h 43"/>
                  <a:gd name="T8" fmla="*/ 5872 w 67"/>
                  <a:gd name="T9" fmla="*/ 2739 h 43"/>
                  <a:gd name="T10" fmla="*/ 12169 w 67"/>
                  <a:gd name="T11" fmla="*/ 3599 h 43"/>
                  <a:gd name="T12" fmla="*/ 12169 w 67"/>
                  <a:gd name="T13" fmla="*/ 3599 h 43"/>
                  <a:gd name="T14" fmla="*/ 5872 w 67"/>
                  <a:gd name="T15" fmla="*/ 5425 h 43"/>
                  <a:gd name="T16" fmla="*/ 906 w 67"/>
                  <a:gd name="T17" fmla="*/ 8081 h 43"/>
                  <a:gd name="T18" fmla="*/ 0 w 67"/>
                  <a:gd name="T19" fmla="*/ 7128 h 43"/>
                  <a:gd name="T20" fmla="*/ 2613 w 67"/>
                  <a:gd name="T21" fmla="*/ 3599 h 43"/>
                  <a:gd name="T22" fmla="*/ 2613 w 67"/>
                  <a:gd name="T23" fmla="*/ 3599 h 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7"/>
                  <a:gd name="T37" fmla="*/ 0 h 43"/>
                  <a:gd name="T38" fmla="*/ 67 w 67"/>
                  <a:gd name="T39" fmla="*/ 43 h 4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7" h="43">
                    <a:moveTo>
                      <a:pt x="14" y="19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3" y="14"/>
                    </a:lnTo>
                    <a:lnTo>
                      <a:pt x="67" y="19"/>
                    </a:lnTo>
                    <a:lnTo>
                      <a:pt x="33" y="29"/>
                    </a:lnTo>
                    <a:lnTo>
                      <a:pt x="5" y="43"/>
                    </a:lnTo>
                    <a:lnTo>
                      <a:pt x="0" y="38"/>
                    </a:lnTo>
                    <a:lnTo>
                      <a:pt x="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Freeform 25"/>
              <p:cNvSpPr>
                <a:spLocks noChangeAspect="1"/>
              </p:cNvSpPr>
              <p:nvPr/>
            </p:nvSpPr>
            <p:spPr bwMode="auto">
              <a:xfrm>
                <a:off x="2435" y="1454"/>
                <a:ext cx="78" cy="54"/>
              </a:xfrm>
              <a:custGeom>
                <a:avLst/>
                <a:gdLst>
                  <a:gd name="T0" fmla="*/ 10403 w 62"/>
                  <a:gd name="T1" fmla="*/ 3599 h 43"/>
                  <a:gd name="T2" fmla="*/ 12115 w 62"/>
                  <a:gd name="T3" fmla="*/ 7128 h 43"/>
                  <a:gd name="T4" fmla="*/ 12115 w 62"/>
                  <a:gd name="T5" fmla="*/ 8081 h 43"/>
                  <a:gd name="T6" fmla="*/ 6728 w 62"/>
                  <a:gd name="T7" fmla="*/ 5425 h 43"/>
                  <a:gd name="T8" fmla="*/ 6728 w 62"/>
                  <a:gd name="T9" fmla="*/ 5425 h 43"/>
                  <a:gd name="T10" fmla="*/ 0 w 62"/>
                  <a:gd name="T11" fmla="*/ 3599 h 43"/>
                  <a:gd name="T12" fmla="*/ 0 w 62"/>
                  <a:gd name="T13" fmla="*/ 3599 h 43"/>
                  <a:gd name="T14" fmla="*/ 6728 w 62"/>
                  <a:gd name="T15" fmla="*/ 2739 h 43"/>
                  <a:gd name="T16" fmla="*/ 12115 w 62"/>
                  <a:gd name="T17" fmla="*/ 0 h 43"/>
                  <a:gd name="T18" fmla="*/ 12115 w 62"/>
                  <a:gd name="T19" fmla="*/ 0 h 43"/>
                  <a:gd name="T20" fmla="*/ 10403 w 62"/>
                  <a:gd name="T21" fmla="*/ 3599 h 43"/>
                  <a:gd name="T22" fmla="*/ 10403 w 62"/>
                  <a:gd name="T23" fmla="*/ 3599 h 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"/>
                  <a:gd name="T37" fmla="*/ 0 h 43"/>
                  <a:gd name="T38" fmla="*/ 62 w 62"/>
                  <a:gd name="T39" fmla="*/ 43 h 4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" h="43">
                    <a:moveTo>
                      <a:pt x="53" y="19"/>
                    </a:moveTo>
                    <a:lnTo>
                      <a:pt x="62" y="38"/>
                    </a:lnTo>
                    <a:lnTo>
                      <a:pt x="62" y="43"/>
                    </a:lnTo>
                    <a:lnTo>
                      <a:pt x="34" y="29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62" y="0"/>
                    </a:lnTo>
                    <a:lnTo>
                      <a:pt x="5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Freeform 26"/>
              <p:cNvSpPr>
                <a:spLocks noChangeAspect="1"/>
              </p:cNvSpPr>
              <p:nvPr/>
            </p:nvSpPr>
            <p:spPr bwMode="auto">
              <a:xfrm>
                <a:off x="3138" y="1907"/>
                <a:ext cx="7" cy="30"/>
              </a:xfrm>
              <a:custGeom>
                <a:avLst/>
                <a:gdLst>
                  <a:gd name="T0" fmla="*/ 0 w 5"/>
                  <a:gd name="T1" fmla="*/ 4200 h 24"/>
                  <a:gd name="T2" fmla="*/ 0 w 5"/>
                  <a:gd name="T3" fmla="*/ 4200 h 24"/>
                  <a:gd name="T4" fmla="*/ 0 w 5"/>
                  <a:gd name="T5" fmla="*/ 4200 h 24"/>
                  <a:gd name="T6" fmla="*/ 0 w 5"/>
                  <a:gd name="T7" fmla="*/ 4200 h 24"/>
                  <a:gd name="T8" fmla="*/ 0 w 5"/>
                  <a:gd name="T9" fmla="*/ 4200 h 24"/>
                  <a:gd name="T10" fmla="*/ 0 w 5"/>
                  <a:gd name="T11" fmla="*/ 4200 h 24"/>
                  <a:gd name="T12" fmla="*/ 11938 w 5"/>
                  <a:gd name="T13" fmla="*/ 4200 h 24"/>
                  <a:gd name="T14" fmla="*/ 11938 w 5"/>
                  <a:gd name="T15" fmla="*/ 4200 h 24"/>
                  <a:gd name="T16" fmla="*/ 11938 w 5"/>
                  <a:gd name="T17" fmla="*/ 4200 h 24"/>
                  <a:gd name="T18" fmla="*/ 11938 w 5"/>
                  <a:gd name="T19" fmla="*/ 0 h 24"/>
                  <a:gd name="T20" fmla="*/ 11938 w 5"/>
                  <a:gd name="T21" fmla="*/ 0 h 24"/>
                  <a:gd name="T22" fmla="*/ 0 w 5"/>
                  <a:gd name="T23" fmla="*/ 0 h 24"/>
                  <a:gd name="T24" fmla="*/ 0 w 5"/>
                  <a:gd name="T25" fmla="*/ 0 h 24"/>
                  <a:gd name="T26" fmla="*/ 0 w 5"/>
                  <a:gd name="T27" fmla="*/ 0 h 24"/>
                  <a:gd name="T28" fmla="*/ 0 w 5"/>
                  <a:gd name="T29" fmla="*/ 0 h 24"/>
                  <a:gd name="T30" fmla="*/ 0 w 5"/>
                  <a:gd name="T31" fmla="*/ 0 h 24"/>
                  <a:gd name="T32" fmla="*/ 0 w 5"/>
                  <a:gd name="T33" fmla="*/ 0 h 24"/>
                  <a:gd name="T34" fmla="*/ 0 w 5"/>
                  <a:gd name="T35" fmla="*/ 0 h 24"/>
                  <a:gd name="T36" fmla="*/ 0 w 5"/>
                  <a:gd name="T37" fmla="*/ 4200 h 24"/>
                  <a:gd name="T38" fmla="*/ 0 w 5"/>
                  <a:gd name="T39" fmla="*/ 4200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"/>
                  <a:gd name="T61" fmla="*/ 0 h 24"/>
                  <a:gd name="T62" fmla="*/ 5 w 5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" h="24">
                    <a:moveTo>
                      <a:pt x="0" y="24"/>
                    </a:moveTo>
                    <a:lnTo>
                      <a:pt x="0" y="24"/>
                    </a:lnTo>
                    <a:lnTo>
                      <a:pt x="5" y="24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8" name="Freeform 27"/>
              <p:cNvSpPr>
                <a:spLocks noChangeAspect="1"/>
              </p:cNvSpPr>
              <p:nvPr/>
            </p:nvSpPr>
            <p:spPr bwMode="auto">
              <a:xfrm>
                <a:off x="3138" y="1860"/>
                <a:ext cx="7" cy="30"/>
              </a:xfrm>
              <a:custGeom>
                <a:avLst/>
                <a:gdLst>
                  <a:gd name="T0" fmla="*/ 0 w 5"/>
                  <a:gd name="T1" fmla="*/ 4200 h 24"/>
                  <a:gd name="T2" fmla="*/ 0 w 5"/>
                  <a:gd name="T3" fmla="*/ 4200 h 24"/>
                  <a:gd name="T4" fmla="*/ 0 w 5"/>
                  <a:gd name="T5" fmla="*/ 4200 h 24"/>
                  <a:gd name="T6" fmla="*/ 0 w 5"/>
                  <a:gd name="T7" fmla="*/ 4200 h 24"/>
                  <a:gd name="T8" fmla="*/ 0 w 5"/>
                  <a:gd name="T9" fmla="*/ 4200 h 24"/>
                  <a:gd name="T10" fmla="*/ 0 w 5"/>
                  <a:gd name="T11" fmla="*/ 4200 h 24"/>
                  <a:gd name="T12" fmla="*/ 11938 w 5"/>
                  <a:gd name="T13" fmla="*/ 4200 h 24"/>
                  <a:gd name="T14" fmla="*/ 11938 w 5"/>
                  <a:gd name="T15" fmla="*/ 4200 h 24"/>
                  <a:gd name="T16" fmla="*/ 11938 w 5"/>
                  <a:gd name="T17" fmla="*/ 4200 h 24"/>
                  <a:gd name="T18" fmla="*/ 11938 w 5"/>
                  <a:gd name="T19" fmla="*/ 0 h 24"/>
                  <a:gd name="T20" fmla="*/ 11938 w 5"/>
                  <a:gd name="T21" fmla="*/ 0 h 24"/>
                  <a:gd name="T22" fmla="*/ 0 w 5"/>
                  <a:gd name="T23" fmla="*/ 0 h 24"/>
                  <a:gd name="T24" fmla="*/ 0 w 5"/>
                  <a:gd name="T25" fmla="*/ 0 h 24"/>
                  <a:gd name="T26" fmla="*/ 0 w 5"/>
                  <a:gd name="T27" fmla="*/ 0 h 24"/>
                  <a:gd name="T28" fmla="*/ 0 w 5"/>
                  <a:gd name="T29" fmla="*/ 0 h 24"/>
                  <a:gd name="T30" fmla="*/ 0 w 5"/>
                  <a:gd name="T31" fmla="*/ 0 h 24"/>
                  <a:gd name="T32" fmla="*/ 0 w 5"/>
                  <a:gd name="T33" fmla="*/ 0 h 24"/>
                  <a:gd name="T34" fmla="*/ 0 w 5"/>
                  <a:gd name="T35" fmla="*/ 0 h 24"/>
                  <a:gd name="T36" fmla="*/ 0 w 5"/>
                  <a:gd name="T37" fmla="*/ 4200 h 24"/>
                  <a:gd name="T38" fmla="*/ 0 w 5"/>
                  <a:gd name="T39" fmla="*/ 4200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"/>
                  <a:gd name="T61" fmla="*/ 0 h 24"/>
                  <a:gd name="T62" fmla="*/ 5 w 5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" h="24">
                    <a:moveTo>
                      <a:pt x="0" y="24"/>
                    </a:moveTo>
                    <a:lnTo>
                      <a:pt x="0" y="24"/>
                    </a:lnTo>
                    <a:lnTo>
                      <a:pt x="5" y="24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9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3149" y="2146"/>
                <a:ext cx="14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/>
                  <a:t>φ</a:t>
                </a:r>
              </a:p>
            </p:txBody>
          </p:sp>
          <p:sp>
            <p:nvSpPr>
              <p:cNvPr id="29740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2734" y="1283"/>
                <a:ext cx="8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x</a:t>
                </a:r>
                <a:endParaRPr lang="en-US" altLang="zh-CN" sz="2400"/>
              </a:p>
            </p:txBody>
          </p:sp>
          <p:sp>
            <p:nvSpPr>
              <p:cNvPr id="29741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4134" y="1675"/>
                <a:ext cx="8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x</a:t>
                </a:r>
                <a:endParaRPr lang="en-US" altLang="zh-CN" sz="2400"/>
              </a:p>
            </p:txBody>
          </p:sp>
          <p:sp>
            <p:nvSpPr>
              <p:cNvPr id="29742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2492" y="1191"/>
                <a:ext cx="8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y</a:t>
                </a:r>
                <a:endParaRPr lang="en-US" altLang="zh-CN" sz="2400"/>
              </a:p>
            </p:txBody>
          </p:sp>
          <p:sp>
            <p:nvSpPr>
              <p:cNvPr id="29743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2924" y="1639"/>
                <a:ext cx="11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A</a:t>
                </a:r>
                <a:endParaRPr lang="en-US" altLang="zh-CN" sz="2400"/>
              </a:p>
            </p:txBody>
          </p:sp>
          <p:sp>
            <p:nvSpPr>
              <p:cNvPr id="29744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3451" y="3005"/>
                <a:ext cx="11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B</a:t>
                </a:r>
                <a:endParaRPr lang="en-US" altLang="zh-CN" sz="2400"/>
              </a:p>
            </p:txBody>
          </p:sp>
          <p:sp>
            <p:nvSpPr>
              <p:cNvPr id="29745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2285" y="1781"/>
                <a:ext cx="12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000000"/>
                    </a:solidFill>
                  </a:rPr>
                  <a:t>O</a:t>
                </a:r>
                <a:endParaRPr lang="en-US" altLang="zh-CN" sz="2400"/>
              </a:p>
            </p:txBody>
          </p:sp>
          <p:sp>
            <p:nvSpPr>
              <p:cNvPr id="29746" name="Freeform 41"/>
              <p:cNvSpPr>
                <a:spLocks noChangeAspect="1"/>
              </p:cNvSpPr>
              <p:nvPr/>
            </p:nvSpPr>
            <p:spPr bwMode="auto">
              <a:xfrm>
                <a:off x="3110" y="1853"/>
                <a:ext cx="559" cy="1204"/>
              </a:xfrm>
              <a:custGeom>
                <a:avLst/>
                <a:gdLst>
                  <a:gd name="T0" fmla="*/ 0 w 447"/>
                  <a:gd name="T1" fmla="*/ 4282 h 962"/>
                  <a:gd name="T2" fmla="*/ 69150 w 447"/>
                  <a:gd name="T3" fmla="*/ 167693 h 962"/>
                  <a:gd name="T4" fmla="*/ 76512 w 447"/>
                  <a:gd name="T5" fmla="*/ 163565 h 962"/>
                  <a:gd name="T6" fmla="*/ 8110 w 447"/>
                  <a:gd name="T7" fmla="*/ 0 h 962"/>
                  <a:gd name="T8" fmla="*/ 0 w 447"/>
                  <a:gd name="T9" fmla="*/ 4282 h 962"/>
                  <a:gd name="T10" fmla="*/ 0 w 447"/>
                  <a:gd name="T11" fmla="*/ 4282 h 9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7"/>
                  <a:gd name="T19" fmla="*/ 0 h 962"/>
                  <a:gd name="T20" fmla="*/ 447 w 447"/>
                  <a:gd name="T21" fmla="*/ 962 h 9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7" h="962">
                    <a:moveTo>
                      <a:pt x="0" y="24"/>
                    </a:moveTo>
                    <a:lnTo>
                      <a:pt x="404" y="962"/>
                    </a:lnTo>
                    <a:lnTo>
                      <a:pt x="447" y="938"/>
                    </a:lnTo>
                    <a:lnTo>
                      <a:pt x="47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7" name="Freeform 44"/>
              <p:cNvSpPr>
                <a:spLocks noChangeAspect="1"/>
              </p:cNvSpPr>
              <p:nvPr/>
            </p:nvSpPr>
            <p:spPr bwMode="auto">
              <a:xfrm>
                <a:off x="3097" y="1830"/>
                <a:ext cx="78" cy="77"/>
              </a:xfrm>
              <a:custGeom>
                <a:avLst/>
                <a:gdLst>
                  <a:gd name="T0" fmla="*/ 0 w 62"/>
                  <a:gd name="T1" fmla="*/ 4290 h 62"/>
                  <a:gd name="T2" fmla="*/ 0 w 62"/>
                  <a:gd name="T3" fmla="*/ 4290 h 62"/>
                  <a:gd name="T4" fmla="*/ 0 w 62"/>
                  <a:gd name="T5" fmla="*/ 2819 h 62"/>
                  <a:gd name="T6" fmla="*/ 1931 w 62"/>
                  <a:gd name="T7" fmla="*/ 676 h 62"/>
                  <a:gd name="T8" fmla="*/ 3672 w 62"/>
                  <a:gd name="T9" fmla="*/ 0 h 62"/>
                  <a:gd name="T10" fmla="*/ 5610 w 62"/>
                  <a:gd name="T11" fmla="*/ 0 h 62"/>
                  <a:gd name="T12" fmla="*/ 5610 w 62"/>
                  <a:gd name="T13" fmla="*/ 0 h 62"/>
                  <a:gd name="T14" fmla="*/ 8464 w 62"/>
                  <a:gd name="T15" fmla="*/ 0 h 62"/>
                  <a:gd name="T16" fmla="*/ 10193 w 62"/>
                  <a:gd name="T17" fmla="*/ 676 h 62"/>
                  <a:gd name="T18" fmla="*/ 11170 w 62"/>
                  <a:gd name="T19" fmla="*/ 2819 h 62"/>
                  <a:gd name="T20" fmla="*/ 12115 w 62"/>
                  <a:gd name="T21" fmla="*/ 4290 h 62"/>
                  <a:gd name="T22" fmla="*/ 12115 w 62"/>
                  <a:gd name="T23" fmla="*/ 4290 h 62"/>
                  <a:gd name="T24" fmla="*/ 11170 w 62"/>
                  <a:gd name="T25" fmla="*/ 6276 h 62"/>
                  <a:gd name="T26" fmla="*/ 10193 w 62"/>
                  <a:gd name="T27" fmla="*/ 7794 h 62"/>
                  <a:gd name="T28" fmla="*/ 8464 w 62"/>
                  <a:gd name="T29" fmla="*/ 8328 h 62"/>
                  <a:gd name="T30" fmla="*/ 5610 w 62"/>
                  <a:gd name="T31" fmla="*/ 9098 h 62"/>
                  <a:gd name="T32" fmla="*/ 5610 w 62"/>
                  <a:gd name="T33" fmla="*/ 9098 h 62"/>
                  <a:gd name="T34" fmla="*/ 3672 w 62"/>
                  <a:gd name="T35" fmla="*/ 8328 h 62"/>
                  <a:gd name="T36" fmla="*/ 1931 w 62"/>
                  <a:gd name="T37" fmla="*/ 7794 h 62"/>
                  <a:gd name="T38" fmla="*/ 0 w 62"/>
                  <a:gd name="T39" fmla="*/ 6276 h 62"/>
                  <a:gd name="T40" fmla="*/ 0 w 62"/>
                  <a:gd name="T41" fmla="*/ 4290 h 62"/>
                  <a:gd name="T42" fmla="*/ 0 w 62"/>
                  <a:gd name="T43" fmla="*/ 4290 h 62"/>
                  <a:gd name="T44" fmla="*/ 0 w 62"/>
                  <a:gd name="T45" fmla="*/ 4290 h 6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2"/>
                  <a:gd name="T70" fmla="*/ 0 h 62"/>
                  <a:gd name="T71" fmla="*/ 62 w 62"/>
                  <a:gd name="T72" fmla="*/ 62 h 6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2" h="62">
                    <a:moveTo>
                      <a:pt x="0" y="29"/>
                    </a:moveTo>
                    <a:lnTo>
                      <a:pt x="0" y="29"/>
                    </a:lnTo>
                    <a:lnTo>
                      <a:pt x="0" y="19"/>
                    </a:lnTo>
                    <a:lnTo>
                      <a:pt x="10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52" y="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57" y="43"/>
                    </a:lnTo>
                    <a:lnTo>
                      <a:pt x="52" y="53"/>
                    </a:lnTo>
                    <a:lnTo>
                      <a:pt x="43" y="57"/>
                    </a:lnTo>
                    <a:lnTo>
                      <a:pt x="29" y="62"/>
                    </a:lnTo>
                    <a:lnTo>
                      <a:pt x="19" y="57"/>
                    </a:lnTo>
                    <a:lnTo>
                      <a:pt x="10" y="53"/>
                    </a:lnTo>
                    <a:lnTo>
                      <a:pt x="0" y="43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8" name="Freeform 45"/>
              <p:cNvSpPr>
                <a:spLocks noChangeAspect="1"/>
              </p:cNvSpPr>
              <p:nvPr/>
            </p:nvSpPr>
            <p:spPr bwMode="auto">
              <a:xfrm>
                <a:off x="3574" y="2980"/>
                <a:ext cx="244" cy="256"/>
              </a:xfrm>
              <a:custGeom>
                <a:avLst/>
                <a:gdLst>
                  <a:gd name="T0" fmla="*/ 0 w 195"/>
                  <a:gd name="T1" fmla="*/ 17469 h 205"/>
                  <a:gd name="T2" fmla="*/ 0 w 195"/>
                  <a:gd name="T3" fmla="*/ 17469 h 205"/>
                  <a:gd name="T4" fmla="*/ 0 w 195"/>
                  <a:gd name="T5" fmla="*/ 14222 h 205"/>
                  <a:gd name="T6" fmla="*/ 896 w 195"/>
                  <a:gd name="T7" fmla="*/ 11202 h 205"/>
                  <a:gd name="T8" fmla="*/ 2540 w 195"/>
                  <a:gd name="T9" fmla="*/ 7924 h 205"/>
                  <a:gd name="T10" fmla="*/ 4976 w 195"/>
                  <a:gd name="T11" fmla="*/ 5493 h 205"/>
                  <a:gd name="T12" fmla="*/ 7503 w 195"/>
                  <a:gd name="T13" fmla="*/ 3116 h 205"/>
                  <a:gd name="T14" fmla="*/ 9884 w 195"/>
                  <a:gd name="T15" fmla="*/ 1600 h 205"/>
                  <a:gd name="T16" fmla="*/ 13202 w 195"/>
                  <a:gd name="T17" fmla="*/ 711 h 205"/>
                  <a:gd name="T18" fmla="*/ 16519 w 195"/>
                  <a:gd name="T19" fmla="*/ 0 h 205"/>
                  <a:gd name="T20" fmla="*/ 16519 w 195"/>
                  <a:gd name="T21" fmla="*/ 0 h 205"/>
                  <a:gd name="T22" fmla="*/ 19807 w 195"/>
                  <a:gd name="T23" fmla="*/ 711 h 205"/>
                  <a:gd name="T24" fmla="*/ 23015 w 195"/>
                  <a:gd name="T25" fmla="*/ 1600 h 205"/>
                  <a:gd name="T26" fmla="*/ 26456 w 195"/>
                  <a:gd name="T27" fmla="*/ 3116 h 205"/>
                  <a:gd name="T28" fmla="*/ 29017 w 195"/>
                  <a:gd name="T29" fmla="*/ 5493 h 205"/>
                  <a:gd name="T30" fmla="*/ 30412 w 195"/>
                  <a:gd name="T31" fmla="*/ 7924 h 205"/>
                  <a:gd name="T32" fmla="*/ 32363 w 195"/>
                  <a:gd name="T33" fmla="*/ 11202 h 205"/>
                  <a:gd name="T34" fmla="*/ 33104 w 195"/>
                  <a:gd name="T35" fmla="*/ 14222 h 205"/>
                  <a:gd name="T36" fmla="*/ 33788 w 195"/>
                  <a:gd name="T37" fmla="*/ 17469 h 205"/>
                  <a:gd name="T38" fmla="*/ 33788 w 195"/>
                  <a:gd name="T39" fmla="*/ 17469 h 205"/>
                  <a:gd name="T40" fmla="*/ 33104 w 195"/>
                  <a:gd name="T41" fmla="*/ 20566 h 205"/>
                  <a:gd name="T42" fmla="*/ 32363 w 195"/>
                  <a:gd name="T43" fmla="*/ 23874 h 205"/>
                  <a:gd name="T44" fmla="*/ 30412 w 195"/>
                  <a:gd name="T45" fmla="*/ 26796 h 205"/>
                  <a:gd name="T46" fmla="*/ 29017 w 195"/>
                  <a:gd name="T47" fmla="*/ 29361 h 205"/>
                  <a:gd name="T48" fmla="*/ 26456 w 195"/>
                  <a:gd name="T49" fmla="*/ 31739 h 205"/>
                  <a:gd name="T50" fmla="*/ 23015 w 195"/>
                  <a:gd name="T51" fmla="*/ 33166 h 205"/>
                  <a:gd name="T52" fmla="*/ 19807 w 195"/>
                  <a:gd name="T53" fmla="*/ 34019 h 205"/>
                  <a:gd name="T54" fmla="*/ 16519 w 195"/>
                  <a:gd name="T55" fmla="*/ 34019 h 205"/>
                  <a:gd name="T56" fmla="*/ 16519 w 195"/>
                  <a:gd name="T57" fmla="*/ 34019 h 205"/>
                  <a:gd name="T58" fmla="*/ 13202 w 195"/>
                  <a:gd name="T59" fmla="*/ 34019 h 205"/>
                  <a:gd name="T60" fmla="*/ 9884 w 195"/>
                  <a:gd name="T61" fmla="*/ 33166 h 205"/>
                  <a:gd name="T62" fmla="*/ 7503 w 195"/>
                  <a:gd name="T63" fmla="*/ 31739 h 205"/>
                  <a:gd name="T64" fmla="*/ 4976 w 195"/>
                  <a:gd name="T65" fmla="*/ 29361 h 205"/>
                  <a:gd name="T66" fmla="*/ 2540 w 195"/>
                  <a:gd name="T67" fmla="*/ 26796 h 205"/>
                  <a:gd name="T68" fmla="*/ 896 w 195"/>
                  <a:gd name="T69" fmla="*/ 23874 h 205"/>
                  <a:gd name="T70" fmla="*/ 0 w 195"/>
                  <a:gd name="T71" fmla="*/ 20566 h 205"/>
                  <a:gd name="T72" fmla="*/ 0 w 195"/>
                  <a:gd name="T73" fmla="*/ 17469 h 205"/>
                  <a:gd name="T74" fmla="*/ 0 w 195"/>
                  <a:gd name="T75" fmla="*/ 17469 h 205"/>
                  <a:gd name="T76" fmla="*/ 0 w 195"/>
                  <a:gd name="T77" fmla="*/ 17469 h 20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205"/>
                  <a:gd name="T119" fmla="*/ 195 w 195"/>
                  <a:gd name="T120" fmla="*/ 205 h 20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205">
                    <a:moveTo>
                      <a:pt x="0" y="105"/>
                    </a:moveTo>
                    <a:lnTo>
                      <a:pt x="0" y="105"/>
                    </a:lnTo>
                    <a:lnTo>
                      <a:pt x="0" y="86"/>
                    </a:lnTo>
                    <a:lnTo>
                      <a:pt x="5" y="67"/>
                    </a:lnTo>
                    <a:lnTo>
                      <a:pt x="14" y="48"/>
                    </a:lnTo>
                    <a:lnTo>
                      <a:pt x="29" y="34"/>
                    </a:lnTo>
                    <a:lnTo>
                      <a:pt x="43" y="19"/>
                    </a:lnTo>
                    <a:lnTo>
                      <a:pt x="57" y="10"/>
                    </a:lnTo>
                    <a:lnTo>
                      <a:pt x="76" y="5"/>
                    </a:lnTo>
                    <a:lnTo>
                      <a:pt x="95" y="0"/>
                    </a:lnTo>
                    <a:lnTo>
                      <a:pt x="114" y="5"/>
                    </a:lnTo>
                    <a:lnTo>
                      <a:pt x="133" y="10"/>
                    </a:lnTo>
                    <a:lnTo>
                      <a:pt x="153" y="19"/>
                    </a:lnTo>
                    <a:lnTo>
                      <a:pt x="167" y="34"/>
                    </a:lnTo>
                    <a:lnTo>
                      <a:pt x="176" y="48"/>
                    </a:lnTo>
                    <a:lnTo>
                      <a:pt x="186" y="67"/>
                    </a:lnTo>
                    <a:lnTo>
                      <a:pt x="191" y="86"/>
                    </a:lnTo>
                    <a:lnTo>
                      <a:pt x="195" y="105"/>
                    </a:lnTo>
                    <a:lnTo>
                      <a:pt x="191" y="124"/>
                    </a:lnTo>
                    <a:lnTo>
                      <a:pt x="186" y="143"/>
                    </a:lnTo>
                    <a:lnTo>
                      <a:pt x="176" y="162"/>
                    </a:lnTo>
                    <a:lnTo>
                      <a:pt x="167" y="177"/>
                    </a:lnTo>
                    <a:lnTo>
                      <a:pt x="153" y="191"/>
                    </a:lnTo>
                    <a:lnTo>
                      <a:pt x="133" y="200"/>
                    </a:lnTo>
                    <a:lnTo>
                      <a:pt x="114" y="205"/>
                    </a:lnTo>
                    <a:lnTo>
                      <a:pt x="95" y="205"/>
                    </a:lnTo>
                    <a:lnTo>
                      <a:pt x="76" y="205"/>
                    </a:lnTo>
                    <a:lnTo>
                      <a:pt x="57" y="200"/>
                    </a:lnTo>
                    <a:lnTo>
                      <a:pt x="43" y="191"/>
                    </a:lnTo>
                    <a:lnTo>
                      <a:pt x="29" y="177"/>
                    </a:lnTo>
                    <a:lnTo>
                      <a:pt x="14" y="162"/>
                    </a:lnTo>
                    <a:lnTo>
                      <a:pt x="5" y="143"/>
                    </a:lnTo>
                    <a:lnTo>
                      <a:pt x="0" y="124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CCCCCC"/>
              </a:solidFill>
              <a:ln w="301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9" name="Freeform 46"/>
              <p:cNvSpPr>
                <a:spLocks noChangeAspect="1"/>
              </p:cNvSpPr>
              <p:nvPr/>
            </p:nvSpPr>
            <p:spPr bwMode="auto">
              <a:xfrm>
                <a:off x="3574" y="2980"/>
                <a:ext cx="244" cy="256"/>
              </a:xfrm>
              <a:custGeom>
                <a:avLst/>
                <a:gdLst>
                  <a:gd name="T0" fmla="*/ 0 w 195"/>
                  <a:gd name="T1" fmla="*/ 17469 h 205"/>
                  <a:gd name="T2" fmla="*/ 0 w 195"/>
                  <a:gd name="T3" fmla="*/ 17469 h 205"/>
                  <a:gd name="T4" fmla="*/ 0 w 195"/>
                  <a:gd name="T5" fmla="*/ 14222 h 205"/>
                  <a:gd name="T6" fmla="*/ 896 w 195"/>
                  <a:gd name="T7" fmla="*/ 11202 h 205"/>
                  <a:gd name="T8" fmla="*/ 2540 w 195"/>
                  <a:gd name="T9" fmla="*/ 7924 h 205"/>
                  <a:gd name="T10" fmla="*/ 4976 w 195"/>
                  <a:gd name="T11" fmla="*/ 5493 h 205"/>
                  <a:gd name="T12" fmla="*/ 7503 w 195"/>
                  <a:gd name="T13" fmla="*/ 3116 h 205"/>
                  <a:gd name="T14" fmla="*/ 9884 w 195"/>
                  <a:gd name="T15" fmla="*/ 1600 h 205"/>
                  <a:gd name="T16" fmla="*/ 13202 w 195"/>
                  <a:gd name="T17" fmla="*/ 711 h 205"/>
                  <a:gd name="T18" fmla="*/ 16519 w 195"/>
                  <a:gd name="T19" fmla="*/ 0 h 205"/>
                  <a:gd name="T20" fmla="*/ 16519 w 195"/>
                  <a:gd name="T21" fmla="*/ 0 h 205"/>
                  <a:gd name="T22" fmla="*/ 19807 w 195"/>
                  <a:gd name="T23" fmla="*/ 711 h 205"/>
                  <a:gd name="T24" fmla="*/ 23015 w 195"/>
                  <a:gd name="T25" fmla="*/ 1600 h 205"/>
                  <a:gd name="T26" fmla="*/ 26456 w 195"/>
                  <a:gd name="T27" fmla="*/ 3116 h 205"/>
                  <a:gd name="T28" fmla="*/ 29017 w 195"/>
                  <a:gd name="T29" fmla="*/ 5493 h 205"/>
                  <a:gd name="T30" fmla="*/ 30412 w 195"/>
                  <a:gd name="T31" fmla="*/ 7924 h 205"/>
                  <a:gd name="T32" fmla="*/ 32363 w 195"/>
                  <a:gd name="T33" fmla="*/ 11202 h 205"/>
                  <a:gd name="T34" fmla="*/ 33104 w 195"/>
                  <a:gd name="T35" fmla="*/ 14222 h 205"/>
                  <a:gd name="T36" fmla="*/ 33788 w 195"/>
                  <a:gd name="T37" fmla="*/ 17469 h 205"/>
                  <a:gd name="T38" fmla="*/ 33788 w 195"/>
                  <a:gd name="T39" fmla="*/ 17469 h 205"/>
                  <a:gd name="T40" fmla="*/ 33104 w 195"/>
                  <a:gd name="T41" fmla="*/ 20566 h 205"/>
                  <a:gd name="T42" fmla="*/ 32363 w 195"/>
                  <a:gd name="T43" fmla="*/ 23874 h 205"/>
                  <a:gd name="T44" fmla="*/ 30412 w 195"/>
                  <a:gd name="T45" fmla="*/ 26796 h 205"/>
                  <a:gd name="T46" fmla="*/ 29017 w 195"/>
                  <a:gd name="T47" fmla="*/ 29361 h 205"/>
                  <a:gd name="T48" fmla="*/ 26456 w 195"/>
                  <a:gd name="T49" fmla="*/ 31739 h 205"/>
                  <a:gd name="T50" fmla="*/ 23015 w 195"/>
                  <a:gd name="T51" fmla="*/ 33166 h 205"/>
                  <a:gd name="T52" fmla="*/ 19807 w 195"/>
                  <a:gd name="T53" fmla="*/ 34019 h 205"/>
                  <a:gd name="T54" fmla="*/ 16519 w 195"/>
                  <a:gd name="T55" fmla="*/ 34019 h 205"/>
                  <a:gd name="T56" fmla="*/ 16519 w 195"/>
                  <a:gd name="T57" fmla="*/ 34019 h 205"/>
                  <a:gd name="T58" fmla="*/ 13202 w 195"/>
                  <a:gd name="T59" fmla="*/ 34019 h 205"/>
                  <a:gd name="T60" fmla="*/ 9884 w 195"/>
                  <a:gd name="T61" fmla="*/ 33166 h 205"/>
                  <a:gd name="T62" fmla="*/ 7503 w 195"/>
                  <a:gd name="T63" fmla="*/ 31739 h 205"/>
                  <a:gd name="T64" fmla="*/ 4976 w 195"/>
                  <a:gd name="T65" fmla="*/ 29361 h 205"/>
                  <a:gd name="T66" fmla="*/ 2540 w 195"/>
                  <a:gd name="T67" fmla="*/ 26796 h 205"/>
                  <a:gd name="T68" fmla="*/ 896 w 195"/>
                  <a:gd name="T69" fmla="*/ 23874 h 205"/>
                  <a:gd name="T70" fmla="*/ 0 w 195"/>
                  <a:gd name="T71" fmla="*/ 20566 h 205"/>
                  <a:gd name="T72" fmla="*/ 0 w 195"/>
                  <a:gd name="T73" fmla="*/ 17469 h 205"/>
                  <a:gd name="T74" fmla="*/ 0 w 195"/>
                  <a:gd name="T75" fmla="*/ 17469 h 205"/>
                  <a:gd name="T76" fmla="*/ 0 w 195"/>
                  <a:gd name="T77" fmla="*/ 17469 h 20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5"/>
                  <a:gd name="T118" fmla="*/ 0 h 205"/>
                  <a:gd name="T119" fmla="*/ 195 w 195"/>
                  <a:gd name="T120" fmla="*/ 205 h 20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5" h="205">
                    <a:moveTo>
                      <a:pt x="0" y="105"/>
                    </a:moveTo>
                    <a:lnTo>
                      <a:pt x="0" y="105"/>
                    </a:lnTo>
                    <a:lnTo>
                      <a:pt x="0" y="86"/>
                    </a:lnTo>
                    <a:lnTo>
                      <a:pt x="5" y="67"/>
                    </a:lnTo>
                    <a:lnTo>
                      <a:pt x="14" y="48"/>
                    </a:lnTo>
                    <a:lnTo>
                      <a:pt x="29" y="34"/>
                    </a:lnTo>
                    <a:lnTo>
                      <a:pt x="43" y="19"/>
                    </a:lnTo>
                    <a:lnTo>
                      <a:pt x="57" y="10"/>
                    </a:lnTo>
                    <a:lnTo>
                      <a:pt x="76" y="5"/>
                    </a:lnTo>
                    <a:lnTo>
                      <a:pt x="95" y="0"/>
                    </a:lnTo>
                    <a:lnTo>
                      <a:pt x="114" y="5"/>
                    </a:lnTo>
                    <a:lnTo>
                      <a:pt x="133" y="10"/>
                    </a:lnTo>
                    <a:lnTo>
                      <a:pt x="153" y="19"/>
                    </a:lnTo>
                    <a:lnTo>
                      <a:pt x="167" y="34"/>
                    </a:lnTo>
                    <a:lnTo>
                      <a:pt x="176" y="48"/>
                    </a:lnTo>
                    <a:lnTo>
                      <a:pt x="186" y="67"/>
                    </a:lnTo>
                    <a:lnTo>
                      <a:pt x="191" y="86"/>
                    </a:lnTo>
                    <a:lnTo>
                      <a:pt x="195" y="105"/>
                    </a:lnTo>
                    <a:lnTo>
                      <a:pt x="191" y="124"/>
                    </a:lnTo>
                    <a:lnTo>
                      <a:pt x="186" y="143"/>
                    </a:lnTo>
                    <a:lnTo>
                      <a:pt x="176" y="162"/>
                    </a:lnTo>
                    <a:lnTo>
                      <a:pt x="167" y="177"/>
                    </a:lnTo>
                    <a:lnTo>
                      <a:pt x="153" y="191"/>
                    </a:lnTo>
                    <a:lnTo>
                      <a:pt x="133" y="200"/>
                    </a:lnTo>
                    <a:lnTo>
                      <a:pt x="114" y="205"/>
                    </a:lnTo>
                    <a:lnTo>
                      <a:pt x="95" y="205"/>
                    </a:lnTo>
                    <a:lnTo>
                      <a:pt x="76" y="205"/>
                    </a:lnTo>
                    <a:lnTo>
                      <a:pt x="57" y="200"/>
                    </a:lnTo>
                    <a:lnTo>
                      <a:pt x="43" y="191"/>
                    </a:lnTo>
                    <a:lnTo>
                      <a:pt x="29" y="177"/>
                    </a:lnTo>
                    <a:lnTo>
                      <a:pt x="14" y="162"/>
                    </a:lnTo>
                    <a:lnTo>
                      <a:pt x="5" y="143"/>
                    </a:lnTo>
                    <a:lnTo>
                      <a:pt x="0" y="124"/>
                    </a:lnTo>
                    <a:lnTo>
                      <a:pt x="0" y="105"/>
                    </a:lnTo>
                    <a:close/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0" name="Freeform 49"/>
              <p:cNvSpPr>
                <a:spLocks noChangeAspect="1"/>
              </p:cNvSpPr>
              <p:nvPr/>
            </p:nvSpPr>
            <p:spPr bwMode="auto">
              <a:xfrm>
                <a:off x="3121" y="1901"/>
                <a:ext cx="1" cy="573"/>
              </a:xfrm>
              <a:custGeom>
                <a:avLst/>
                <a:gdLst>
                  <a:gd name="T0" fmla="*/ 0 w 1"/>
                  <a:gd name="T1" fmla="*/ 79199 h 458"/>
                  <a:gd name="T2" fmla="*/ 0 w 1"/>
                  <a:gd name="T3" fmla="*/ 0 h 458"/>
                  <a:gd name="T4" fmla="*/ 0 w 1"/>
                  <a:gd name="T5" fmla="*/ 79199 h 45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458"/>
                  <a:gd name="T11" fmla="*/ 1 w 1"/>
                  <a:gd name="T12" fmla="*/ 458 h 4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458">
                    <a:moveTo>
                      <a:pt x="0" y="458"/>
                    </a:moveTo>
                    <a:lnTo>
                      <a:pt x="0" y="0"/>
                    </a:lnTo>
                    <a:lnTo>
                      <a:pt x="0" y="4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1" name="Line 5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22" y="1901"/>
                <a:ext cx="9" cy="59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2" name="Freeform 51"/>
              <p:cNvSpPr>
                <a:spLocks noChangeAspect="1"/>
              </p:cNvSpPr>
              <p:nvPr/>
            </p:nvSpPr>
            <p:spPr bwMode="auto">
              <a:xfrm>
                <a:off x="2435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3" name="Line 52"/>
              <p:cNvSpPr>
                <a:spLocks noChangeAspect="1" noChangeShapeType="1"/>
              </p:cNvSpPr>
              <p:nvPr/>
            </p:nvSpPr>
            <p:spPr bwMode="auto">
              <a:xfrm flipH="1">
                <a:off x="2435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4" name="Freeform 53"/>
              <p:cNvSpPr>
                <a:spLocks noChangeAspect="1"/>
              </p:cNvSpPr>
              <p:nvPr/>
            </p:nvSpPr>
            <p:spPr bwMode="auto">
              <a:xfrm>
                <a:off x="2478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5" name="Line 54"/>
              <p:cNvSpPr>
                <a:spLocks noChangeAspect="1" noChangeShapeType="1"/>
              </p:cNvSpPr>
              <p:nvPr/>
            </p:nvSpPr>
            <p:spPr bwMode="auto">
              <a:xfrm flipH="1">
                <a:off x="2478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6" name="Freeform 55"/>
              <p:cNvSpPr>
                <a:spLocks noChangeAspect="1"/>
              </p:cNvSpPr>
              <p:nvPr/>
            </p:nvSpPr>
            <p:spPr bwMode="auto">
              <a:xfrm>
                <a:off x="2525" y="2097"/>
                <a:ext cx="41" cy="67"/>
              </a:xfrm>
              <a:custGeom>
                <a:avLst/>
                <a:gdLst>
                  <a:gd name="T0" fmla="*/ 4839 w 33"/>
                  <a:gd name="T1" fmla="*/ 0 h 53"/>
                  <a:gd name="T2" fmla="*/ 0 w 33"/>
                  <a:gd name="T3" fmla="*/ 11609 h 53"/>
                  <a:gd name="T4" fmla="*/ 4839 w 33"/>
                  <a:gd name="T5" fmla="*/ 0 h 53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53"/>
                  <a:gd name="T11" fmla="*/ 33 w 33"/>
                  <a:gd name="T12" fmla="*/ 53 h 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53">
                    <a:moveTo>
                      <a:pt x="33" y="0"/>
                    </a:moveTo>
                    <a:lnTo>
                      <a:pt x="0" y="5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7" name="Line 56"/>
              <p:cNvSpPr>
                <a:spLocks noChangeAspect="1" noChangeShapeType="1"/>
              </p:cNvSpPr>
              <p:nvPr/>
            </p:nvSpPr>
            <p:spPr bwMode="auto">
              <a:xfrm flipH="1">
                <a:off x="2525" y="2097"/>
                <a:ext cx="41" cy="6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8" name="Freeform 57"/>
              <p:cNvSpPr>
                <a:spLocks noChangeAspect="1"/>
              </p:cNvSpPr>
              <p:nvPr/>
            </p:nvSpPr>
            <p:spPr bwMode="auto">
              <a:xfrm>
                <a:off x="2566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9" name="Line 58"/>
              <p:cNvSpPr>
                <a:spLocks noChangeAspect="1" noChangeShapeType="1"/>
              </p:cNvSpPr>
              <p:nvPr/>
            </p:nvSpPr>
            <p:spPr bwMode="auto">
              <a:xfrm flipH="1">
                <a:off x="2566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0" name="Freeform 59"/>
              <p:cNvSpPr>
                <a:spLocks noChangeAspect="1"/>
              </p:cNvSpPr>
              <p:nvPr/>
            </p:nvSpPr>
            <p:spPr bwMode="auto">
              <a:xfrm>
                <a:off x="2614" y="2097"/>
                <a:ext cx="43" cy="67"/>
              </a:xfrm>
              <a:custGeom>
                <a:avLst/>
                <a:gdLst>
                  <a:gd name="T0" fmla="*/ 7510 w 34"/>
                  <a:gd name="T1" fmla="*/ 0 h 53"/>
                  <a:gd name="T2" fmla="*/ 0 w 34"/>
                  <a:gd name="T3" fmla="*/ 11609 h 53"/>
                  <a:gd name="T4" fmla="*/ 7510 w 34"/>
                  <a:gd name="T5" fmla="*/ 0 h 53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53"/>
                  <a:gd name="T11" fmla="*/ 34 w 34"/>
                  <a:gd name="T12" fmla="*/ 53 h 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53">
                    <a:moveTo>
                      <a:pt x="34" y="0"/>
                    </a:moveTo>
                    <a:lnTo>
                      <a:pt x="0" y="53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1" name="Line 60"/>
              <p:cNvSpPr>
                <a:spLocks noChangeAspect="1" noChangeShapeType="1"/>
              </p:cNvSpPr>
              <p:nvPr/>
            </p:nvSpPr>
            <p:spPr bwMode="auto">
              <a:xfrm flipH="1">
                <a:off x="2614" y="2097"/>
                <a:ext cx="43" cy="6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2" name="Freeform 61"/>
              <p:cNvSpPr>
                <a:spLocks noChangeAspect="1"/>
              </p:cNvSpPr>
              <p:nvPr/>
            </p:nvSpPr>
            <p:spPr bwMode="auto">
              <a:xfrm>
                <a:off x="265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3" name="Line 62"/>
              <p:cNvSpPr>
                <a:spLocks noChangeAspect="1" noChangeShapeType="1"/>
              </p:cNvSpPr>
              <p:nvPr/>
            </p:nvSpPr>
            <p:spPr bwMode="auto">
              <a:xfrm flipH="1">
                <a:off x="265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4" name="Freeform 63"/>
              <p:cNvSpPr>
                <a:spLocks noChangeAspect="1"/>
              </p:cNvSpPr>
              <p:nvPr/>
            </p:nvSpPr>
            <p:spPr bwMode="auto">
              <a:xfrm>
                <a:off x="2704" y="2097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5" name="Line 64"/>
              <p:cNvSpPr>
                <a:spLocks noChangeAspect="1" noChangeShapeType="1"/>
              </p:cNvSpPr>
              <p:nvPr/>
            </p:nvSpPr>
            <p:spPr bwMode="auto">
              <a:xfrm flipH="1">
                <a:off x="2704" y="2097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6" name="Freeform 65"/>
              <p:cNvSpPr>
                <a:spLocks noChangeAspect="1"/>
              </p:cNvSpPr>
              <p:nvPr/>
            </p:nvSpPr>
            <p:spPr bwMode="auto">
              <a:xfrm>
                <a:off x="2745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7" name="Line 66"/>
              <p:cNvSpPr>
                <a:spLocks noChangeAspect="1" noChangeShapeType="1"/>
              </p:cNvSpPr>
              <p:nvPr/>
            </p:nvSpPr>
            <p:spPr bwMode="auto">
              <a:xfrm flipH="1">
                <a:off x="2745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8" name="Freeform 67"/>
              <p:cNvSpPr>
                <a:spLocks noChangeAspect="1"/>
              </p:cNvSpPr>
              <p:nvPr/>
            </p:nvSpPr>
            <p:spPr bwMode="auto">
              <a:xfrm>
                <a:off x="2787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9" name="Line 68"/>
              <p:cNvSpPr>
                <a:spLocks noChangeAspect="1" noChangeShapeType="1"/>
              </p:cNvSpPr>
              <p:nvPr/>
            </p:nvSpPr>
            <p:spPr bwMode="auto">
              <a:xfrm flipH="1">
                <a:off x="2787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0" name="Freeform 69"/>
              <p:cNvSpPr>
                <a:spLocks noChangeAspect="1"/>
              </p:cNvSpPr>
              <p:nvPr/>
            </p:nvSpPr>
            <p:spPr bwMode="auto">
              <a:xfrm>
                <a:off x="2829" y="2110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1" name="Line 70"/>
              <p:cNvSpPr>
                <a:spLocks noChangeAspect="1" noChangeShapeType="1"/>
              </p:cNvSpPr>
              <p:nvPr/>
            </p:nvSpPr>
            <p:spPr bwMode="auto">
              <a:xfrm flipH="1">
                <a:off x="2829" y="2110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2" name="Freeform 71"/>
              <p:cNvSpPr>
                <a:spLocks noChangeAspect="1"/>
              </p:cNvSpPr>
              <p:nvPr/>
            </p:nvSpPr>
            <p:spPr bwMode="auto">
              <a:xfrm>
                <a:off x="287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3" name="Line 72"/>
              <p:cNvSpPr>
                <a:spLocks noChangeAspect="1" noChangeShapeType="1"/>
              </p:cNvSpPr>
              <p:nvPr/>
            </p:nvSpPr>
            <p:spPr bwMode="auto">
              <a:xfrm flipH="1">
                <a:off x="287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4" name="Freeform 73"/>
              <p:cNvSpPr>
                <a:spLocks noChangeAspect="1"/>
              </p:cNvSpPr>
              <p:nvPr/>
            </p:nvSpPr>
            <p:spPr bwMode="auto">
              <a:xfrm>
                <a:off x="2918" y="2110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5" name="Line 74"/>
              <p:cNvSpPr>
                <a:spLocks noChangeAspect="1" noChangeShapeType="1"/>
              </p:cNvSpPr>
              <p:nvPr/>
            </p:nvSpPr>
            <p:spPr bwMode="auto">
              <a:xfrm flipH="1">
                <a:off x="2918" y="2110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6" name="Freeform 75"/>
              <p:cNvSpPr>
                <a:spLocks noChangeAspect="1"/>
              </p:cNvSpPr>
              <p:nvPr/>
            </p:nvSpPr>
            <p:spPr bwMode="auto">
              <a:xfrm>
                <a:off x="2966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7" name="Line 76"/>
              <p:cNvSpPr>
                <a:spLocks noChangeAspect="1" noChangeShapeType="1"/>
              </p:cNvSpPr>
              <p:nvPr/>
            </p:nvSpPr>
            <p:spPr bwMode="auto">
              <a:xfrm flipH="1">
                <a:off x="2966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8" name="Freeform 77"/>
              <p:cNvSpPr>
                <a:spLocks noChangeAspect="1"/>
              </p:cNvSpPr>
              <p:nvPr/>
            </p:nvSpPr>
            <p:spPr bwMode="auto">
              <a:xfrm>
                <a:off x="3008" y="2110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9" name="Line 78"/>
              <p:cNvSpPr>
                <a:spLocks noChangeAspect="1" noChangeShapeType="1"/>
              </p:cNvSpPr>
              <p:nvPr/>
            </p:nvSpPr>
            <p:spPr bwMode="auto">
              <a:xfrm flipH="1">
                <a:off x="3008" y="2110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0" name="Freeform 79"/>
              <p:cNvSpPr>
                <a:spLocks noChangeAspect="1"/>
              </p:cNvSpPr>
              <p:nvPr/>
            </p:nvSpPr>
            <p:spPr bwMode="auto">
              <a:xfrm>
                <a:off x="3049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1" name="Line 80"/>
              <p:cNvSpPr>
                <a:spLocks noChangeAspect="1" noChangeShapeType="1"/>
              </p:cNvSpPr>
              <p:nvPr/>
            </p:nvSpPr>
            <p:spPr bwMode="auto">
              <a:xfrm flipH="1">
                <a:off x="3049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2" name="Line 81"/>
              <p:cNvSpPr>
                <a:spLocks noChangeAspect="1" noChangeShapeType="1"/>
              </p:cNvSpPr>
              <p:nvPr/>
            </p:nvSpPr>
            <p:spPr bwMode="auto">
              <a:xfrm>
                <a:off x="2441" y="2104"/>
                <a:ext cx="1342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3" name="Freeform 82"/>
              <p:cNvSpPr>
                <a:spLocks noChangeAspect="1"/>
              </p:cNvSpPr>
              <p:nvPr/>
            </p:nvSpPr>
            <p:spPr bwMode="auto">
              <a:xfrm>
                <a:off x="3091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4" name="Line 83"/>
              <p:cNvSpPr>
                <a:spLocks noChangeAspect="1" noChangeShapeType="1"/>
              </p:cNvSpPr>
              <p:nvPr/>
            </p:nvSpPr>
            <p:spPr bwMode="auto">
              <a:xfrm flipH="1">
                <a:off x="3091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5" name="Freeform 84"/>
              <p:cNvSpPr>
                <a:spLocks noChangeAspect="1"/>
              </p:cNvSpPr>
              <p:nvPr/>
            </p:nvSpPr>
            <p:spPr bwMode="auto">
              <a:xfrm>
                <a:off x="3145" y="2097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6" name="Line 85"/>
              <p:cNvSpPr>
                <a:spLocks noChangeAspect="1" noChangeShapeType="1"/>
              </p:cNvSpPr>
              <p:nvPr/>
            </p:nvSpPr>
            <p:spPr bwMode="auto">
              <a:xfrm flipH="1">
                <a:off x="3145" y="2097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7" name="Freeform 86"/>
              <p:cNvSpPr>
                <a:spLocks noChangeAspect="1"/>
              </p:cNvSpPr>
              <p:nvPr/>
            </p:nvSpPr>
            <p:spPr bwMode="auto">
              <a:xfrm>
                <a:off x="3187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8" name="Line 87"/>
              <p:cNvSpPr>
                <a:spLocks noChangeAspect="1" noChangeShapeType="1"/>
              </p:cNvSpPr>
              <p:nvPr/>
            </p:nvSpPr>
            <p:spPr bwMode="auto">
              <a:xfrm flipH="1">
                <a:off x="3187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9" name="Freeform 88"/>
              <p:cNvSpPr>
                <a:spLocks noChangeAspect="1"/>
              </p:cNvSpPr>
              <p:nvPr/>
            </p:nvSpPr>
            <p:spPr bwMode="auto">
              <a:xfrm>
                <a:off x="3228" y="2097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0" name="Line 89"/>
              <p:cNvSpPr>
                <a:spLocks noChangeAspect="1" noChangeShapeType="1"/>
              </p:cNvSpPr>
              <p:nvPr/>
            </p:nvSpPr>
            <p:spPr bwMode="auto">
              <a:xfrm flipH="1">
                <a:off x="3228" y="2097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1" name="Freeform 90"/>
              <p:cNvSpPr>
                <a:spLocks noChangeAspect="1"/>
              </p:cNvSpPr>
              <p:nvPr/>
            </p:nvSpPr>
            <p:spPr bwMode="auto">
              <a:xfrm>
                <a:off x="3270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2" name="Line 91"/>
              <p:cNvSpPr>
                <a:spLocks noChangeAspect="1" noChangeShapeType="1"/>
              </p:cNvSpPr>
              <p:nvPr/>
            </p:nvSpPr>
            <p:spPr bwMode="auto">
              <a:xfrm flipH="1">
                <a:off x="3270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3" name="Freeform 92"/>
              <p:cNvSpPr>
                <a:spLocks noChangeAspect="1"/>
              </p:cNvSpPr>
              <p:nvPr/>
            </p:nvSpPr>
            <p:spPr bwMode="auto">
              <a:xfrm>
                <a:off x="3317" y="2097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4" name="Line 93"/>
              <p:cNvSpPr>
                <a:spLocks noChangeAspect="1" noChangeShapeType="1"/>
              </p:cNvSpPr>
              <p:nvPr/>
            </p:nvSpPr>
            <p:spPr bwMode="auto">
              <a:xfrm flipH="1">
                <a:off x="3317" y="2097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5" name="Freeform 94"/>
              <p:cNvSpPr>
                <a:spLocks noChangeAspect="1"/>
              </p:cNvSpPr>
              <p:nvPr/>
            </p:nvSpPr>
            <p:spPr bwMode="auto">
              <a:xfrm>
                <a:off x="3360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6" name="Line 95"/>
              <p:cNvSpPr>
                <a:spLocks noChangeAspect="1" noChangeShapeType="1"/>
              </p:cNvSpPr>
              <p:nvPr/>
            </p:nvSpPr>
            <p:spPr bwMode="auto">
              <a:xfrm flipH="1">
                <a:off x="3360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7" name="Freeform 96"/>
              <p:cNvSpPr>
                <a:spLocks noChangeAspect="1"/>
              </p:cNvSpPr>
              <p:nvPr/>
            </p:nvSpPr>
            <p:spPr bwMode="auto">
              <a:xfrm>
                <a:off x="3407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8" name="Line 97"/>
              <p:cNvSpPr>
                <a:spLocks noChangeAspect="1" noChangeShapeType="1"/>
              </p:cNvSpPr>
              <p:nvPr/>
            </p:nvSpPr>
            <p:spPr bwMode="auto">
              <a:xfrm flipH="1">
                <a:off x="3407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9" name="Freeform 98"/>
              <p:cNvSpPr>
                <a:spLocks noChangeAspect="1"/>
              </p:cNvSpPr>
              <p:nvPr/>
            </p:nvSpPr>
            <p:spPr bwMode="auto">
              <a:xfrm>
                <a:off x="3449" y="2097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0" name="Line 99"/>
              <p:cNvSpPr>
                <a:spLocks noChangeAspect="1" noChangeShapeType="1"/>
              </p:cNvSpPr>
              <p:nvPr/>
            </p:nvSpPr>
            <p:spPr bwMode="auto">
              <a:xfrm flipH="1">
                <a:off x="3449" y="2097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1" name="Freeform 100"/>
              <p:cNvSpPr>
                <a:spLocks noChangeAspect="1"/>
              </p:cNvSpPr>
              <p:nvPr/>
            </p:nvSpPr>
            <p:spPr bwMode="auto">
              <a:xfrm>
                <a:off x="3490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2" name="Line 101"/>
              <p:cNvSpPr>
                <a:spLocks noChangeAspect="1" noChangeShapeType="1"/>
              </p:cNvSpPr>
              <p:nvPr/>
            </p:nvSpPr>
            <p:spPr bwMode="auto">
              <a:xfrm flipH="1">
                <a:off x="3490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" name="Freeform 102"/>
              <p:cNvSpPr>
                <a:spLocks noChangeAspect="1"/>
              </p:cNvSpPr>
              <p:nvPr/>
            </p:nvSpPr>
            <p:spPr bwMode="auto">
              <a:xfrm>
                <a:off x="3532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4" name="Line 103"/>
              <p:cNvSpPr>
                <a:spLocks noChangeAspect="1" noChangeShapeType="1"/>
              </p:cNvSpPr>
              <p:nvPr/>
            </p:nvSpPr>
            <p:spPr bwMode="auto">
              <a:xfrm flipH="1">
                <a:off x="3532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5" name="Freeform 104"/>
              <p:cNvSpPr>
                <a:spLocks noChangeAspect="1"/>
              </p:cNvSpPr>
              <p:nvPr/>
            </p:nvSpPr>
            <p:spPr bwMode="auto">
              <a:xfrm>
                <a:off x="3580" y="2104"/>
                <a:ext cx="41" cy="60"/>
              </a:xfrm>
              <a:custGeom>
                <a:avLst/>
                <a:gdLst>
                  <a:gd name="T0" fmla="*/ 4839 w 33"/>
                  <a:gd name="T1" fmla="*/ 0 h 48"/>
                  <a:gd name="T2" fmla="*/ 0 w 33"/>
                  <a:gd name="T3" fmla="*/ 8204 h 48"/>
                  <a:gd name="T4" fmla="*/ 4839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6" name="Line 105"/>
              <p:cNvSpPr>
                <a:spLocks noChangeAspect="1" noChangeShapeType="1"/>
              </p:cNvSpPr>
              <p:nvPr/>
            </p:nvSpPr>
            <p:spPr bwMode="auto">
              <a:xfrm flipH="1">
                <a:off x="3580" y="2104"/>
                <a:ext cx="41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7" name="Freeform 106"/>
              <p:cNvSpPr>
                <a:spLocks noChangeAspect="1"/>
              </p:cNvSpPr>
              <p:nvPr/>
            </p:nvSpPr>
            <p:spPr bwMode="auto">
              <a:xfrm>
                <a:off x="3621" y="2104"/>
                <a:ext cx="43" cy="60"/>
              </a:xfrm>
              <a:custGeom>
                <a:avLst/>
                <a:gdLst>
                  <a:gd name="T0" fmla="*/ 7510 w 34"/>
                  <a:gd name="T1" fmla="*/ 0 h 48"/>
                  <a:gd name="T2" fmla="*/ 0 w 34"/>
                  <a:gd name="T3" fmla="*/ 8204 h 48"/>
                  <a:gd name="T4" fmla="*/ 7510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8" name="Line 107"/>
              <p:cNvSpPr>
                <a:spLocks noChangeAspect="1" noChangeShapeType="1"/>
              </p:cNvSpPr>
              <p:nvPr/>
            </p:nvSpPr>
            <p:spPr bwMode="auto">
              <a:xfrm flipH="1">
                <a:off x="3621" y="2104"/>
                <a:ext cx="43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9" name="Freeform 108"/>
              <p:cNvSpPr>
                <a:spLocks noChangeAspect="1"/>
              </p:cNvSpPr>
              <p:nvPr/>
            </p:nvSpPr>
            <p:spPr bwMode="auto">
              <a:xfrm>
                <a:off x="3669" y="2104"/>
                <a:ext cx="42" cy="60"/>
              </a:xfrm>
              <a:custGeom>
                <a:avLst/>
                <a:gdLst>
                  <a:gd name="T0" fmla="*/ 4361 w 34"/>
                  <a:gd name="T1" fmla="*/ 0 h 48"/>
                  <a:gd name="T2" fmla="*/ 0 w 34"/>
                  <a:gd name="T3" fmla="*/ 8204 h 48"/>
                  <a:gd name="T4" fmla="*/ 4361 w 34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48"/>
                  <a:gd name="T11" fmla="*/ 34 w 34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48">
                    <a:moveTo>
                      <a:pt x="34" y="0"/>
                    </a:moveTo>
                    <a:lnTo>
                      <a:pt x="0" y="4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0" name="Line 109"/>
              <p:cNvSpPr>
                <a:spLocks noChangeAspect="1" noChangeShapeType="1"/>
              </p:cNvSpPr>
              <p:nvPr/>
            </p:nvSpPr>
            <p:spPr bwMode="auto">
              <a:xfrm flipH="1">
                <a:off x="3669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1" name="Freeform 110"/>
              <p:cNvSpPr>
                <a:spLocks noChangeAspect="1"/>
              </p:cNvSpPr>
              <p:nvPr/>
            </p:nvSpPr>
            <p:spPr bwMode="auto">
              <a:xfrm>
                <a:off x="3711" y="2104"/>
                <a:ext cx="42" cy="60"/>
              </a:xfrm>
              <a:custGeom>
                <a:avLst/>
                <a:gdLst>
                  <a:gd name="T0" fmla="*/ 8227 w 33"/>
                  <a:gd name="T1" fmla="*/ 0 h 48"/>
                  <a:gd name="T2" fmla="*/ 0 w 33"/>
                  <a:gd name="T3" fmla="*/ 8204 h 48"/>
                  <a:gd name="T4" fmla="*/ 8227 w 33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48"/>
                  <a:gd name="T11" fmla="*/ 33 w 33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48">
                    <a:moveTo>
                      <a:pt x="33" y="0"/>
                    </a:moveTo>
                    <a:lnTo>
                      <a:pt x="0" y="48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2" name="Line 111"/>
              <p:cNvSpPr>
                <a:spLocks noChangeAspect="1" noChangeShapeType="1"/>
              </p:cNvSpPr>
              <p:nvPr/>
            </p:nvSpPr>
            <p:spPr bwMode="auto">
              <a:xfrm flipH="1">
                <a:off x="3711" y="2104"/>
                <a:ext cx="42" cy="6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3" name="Freeform 112"/>
              <p:cNvSpPr>
                <a:spLocks noChangeAspect="1"/>
              </p:cNvSpPr>
              <p:nvPr/>
            </p:nvSpPr>
            <p:spPr bwMode="auto">
              <a:xfrm>
                <a:off x="3138" y="1318"/>
                <a:ext cx="2" cy="386"/>
              </a:xfrm>
              <a:custGeom>
                <a:avLst/>
                <a:gdLst>
                  <a:gd name="T0" fmla="*/ 0 w 2"/>
                  <a:gd name="T1" fmla="*/ 0 h 309"/>
                  <a:gd name="T2" fmla="*/ 0 w 2"/>
                  <a:gd name="T3" fmla="*/ 51514 h 309"/>
                  <a:gd name="T4" fmla="*/ 0 w 2"/>
                  <a:gd name="T5" fmla="*/ 0 h 309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309"/>
                  <a:gd name="T11" fmla="*/ 2 w 2"/>
                  <a:gd name="T12" fmla="*/ 309 h 30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309">
                    <a:moveTo>
                      <a:pt x="0" y="0"/>
                    </a:moveTo>
                    <a:lnTo>
                      <a:pt x="0" y="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4" name="Line 113"/>
              <p:cNvSpPr>
                <a:spLocks noChangeAspect="1" noChangeShapeType="1"/>
              </p:cNvSpPr>
              <p:nvPr/>
            </p:nvSpPr>
            <p:spPr bwMode="auto">
              <a:xfrm>
                <a:off x="3138" y="1396"/>
                <a:ext cx="0" cy="38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10" name="Group 45"/>
            <p:cNvGrpSpPr>
              <a:grpSpLocks/>
            </p:cNvGrpSpPr>
            <p:nvPr/>
          </p:nvGrpSpPr>
          <p:grpSpPr bwMode="auto">
            <a:xfrm>
              <a:off x="6699693" y="1675275"/>
              <a:ext cx="453008" cy="876954"/>
              <a:chOff x="7066407" y="1493842"/>
              <a:chExt cx="453008" cy="876954"/>
            </a:xfrm>
          </p:grpSpPr>
          <p:sp>
            <p:nvSpPr>
              <p:cNvPr id="29726" name="Line 17"/>
              <p:cNvSpPr>
                <a:spLocks noChangeShapeType="1"/>
              </p:cNvSpPr>
              <p:nvPr/>
            </p:nvSpPr>
            <p:spPr bwMode="auto">
              <a:xfrm flipV="1">
                <a:off x="7394265" y="1493842"/>
                <a:ext cx="0" cy="7715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27" name="Text Box 20"/>
              <p:cNvSpPr txBox="1">
                <a:spLocks noChangeArrowheads="1"/>
              </p:cNvSpPr>
              <p:nvPr/>
            </p:nvSpPr>
            <p:spPr bwMode="auto">
              <a:xfrm>
                <a:off x="7066407" y="1968505"/>
                <a:ext cx="453008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 i="1">
                    <a:solidFill>
                      <a:srgbClr val="FF0000"/>
                    </a:solidFill>
                  </a:rPr>
                  <a:t>N</a:t>
                </a:r>
              </a:p>
            </p:txBody>
          </p:sp>
        </p:grpSp>
        <p:grpSp>
          <p:nvGrpSpPr>
            <p:cNvPr id="29711" name="Group 46"/>
            <p:cNvGrpSpPr>
              <a:grpSpLocks/>
            </p:cNvGrpSpPr>
            <p:nvPr/>
          </p:nvGrpSpPr>
          <p:grpSpPr bwMode="auto">
            <a:xfrm>
              <a:off x="7003739" y="608778"/>
              <a:ext cx="684600" cy="882274"/>
              <a:chOff x="7346262" y="403151"/>
              <a:chExt cx="684600" cy="882274"/>
            </a:xfrm>
          </p:grpSpPr>
          <p:sp>
            <p:nvSpPr>
              <p:cNvPr id="29724" name="Line 15"/>
              <p:cNvSpPr>
                <a:spLocks noChangeShapeType="1"/>
              </p:cNvSpPr>
              <p:nvPr/>
            </p:nvSpPr>
            <p:spPr bwMode="auto">
              <a:xfrm flipV="1">
                <a:off x="7384740" y="628199"/>
                <a:ext cx="0" cy="6572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25" name="Text Box 21"/>
              <p:cNvSpPr txBox="1">
                <a:spLocks noChangeArrowheads="1"/>
              </p:cNvSpPr>
              <p:nvPr/>
            </p:nvSpPr>
            <p:spPr bwMode="auto">
              <a:xfrm>
                <a:off x="7346262" y="403151"/>
                <a:ext cx="684600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FF0000"/>
                    </a:solidFill>
                  </a:rPr>
                  <a:t>m</a:t>
                </a:r>
                <a:r>
                  <a:rPr lang="en-US" altLang="zh-CN" sz="1800" i="1" baseline="-2500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000" b="1" i="1">
                    <a:solidFill>
                      <a:srgbClr val="FF0000"/>
                    </a:solidFill>
                  </a:rPr>
                  <a:t>g</a:t>
                </a:r>
              </a:p>
            </p:txBody>
          </p:sp>
        </p:grpSp>
        <p:grpSp>
          <p:nvGrpSpPr>
            <p:cNvPr id="29712" name="Group 47"/>
            <p:cNvGrpSpPr>
              <a:grpSpLocks/>
            </p:cNvGrpSpPr>
            <p:nvPr/>
          </p:nvGrpSpPr>
          <p:grpSpPr bwMode="auto">
            <a:xfrm>
              <a:off x="7910124" y="3594641"/>
              <a:ext cx="684600" cy="710039"/>
              <a:chOff x="8167982" y="3255969"/>
              <a:chExt cx="684600" cy="710039"/>
            </a:xfrm>
          </p:grpSpPr>
          <p:sp>
            <p:nvSpPr>
              <p:cNvPr id="29722" name="Line 8"/>
              <p:cNvSpPr>
                <a:spLocks noChangeShapeType="1"/>
              </p:cNvSpPr>
              <p:nvPr/>
            </p:nvSpPr>
            <p:spPr bwMode="auto">
              <a:xfrm flipV="1">
                <a:off x="8194365" y="3255969"/>
                <a:ext cx="0" cy="657226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23" name="Text Box 27"/>
              <p:cNvSpPr txBox="1">
                <a:spLocks noChangeArrowheads="1"/>
              </p:cNvSpPr>
              <p:nvPr/>
            </p:nvSpPr>
            <p:spPr bwMode="auto">
              <a:xfrm>
                <a:off x="8167982" y="3563717"/>
                <a:ext cx="684600" cy="402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i="1">
                    <a:solidFill>
                      <a:srgbClr val="FF0000"/>
                    </a:solidFill>
                  </a:rPr>
                  <a:t>m</a:t>
                </a:r>
                <a:r>
                  <a:rPr lang="en-US" altLang="zh-CN" sz="1800" i="1" baseline="-25000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000" b="1" i="1">
                    <a:solidFill>
                      <a:srgbClr val="FF0000"/>
                    </a:solidFill>
                  </a:rPr>
                  <a:t>g</a:t>
                </a:r>
              </a:p>
            </p:txBody>
          </p:sp>
        </p:grpSp>
        <p:grpSp>
          <p:nvGrpSpPr>
            <p:cNvPr id="29713" name="Group 48"/>
            <p:cNvGrpSpPr>
              <a:grpSpLocks/>
            </p:cNvGrpSpPr>
            <p:nvPr/>
          </p:nvGrpSpPr>
          <p:grpSpPr bwMode="auto">
            <a:xfrm>
              <a:off x="7941874" y="2932723"/>
              <a:ext cx="1013550" cy="986137"/>
              <a:chOff x="8211827" y="2473098"/>
              <a:chExt cx="1013550" cy="986137"/>
            </a:xfrm>
          </p:grpSpPr>
          <p:sp>
            <p:nvSpPr>
              <p:cNvPr id="29714" name="Line 28"/>
              <p:cNvSpPr>
                <a:spLocks noChangeShapeType="1"/>
              </p:cNvSpPr>
              <p:nvPr/>
            </p:nvSpPr>
            <p:spPr bwMode="auto">
              <a:xfrm>
                <a:off x="8241990" y="3141669"/>
                <a:ext cx="591391" cy="0"/>
              </a:xfrm>
              <a:prstGeom prst="line">
                <a:avLst/>
              </a:prstGeom>
              <a:noFill/>
              <a:ln w="25400">
                <a:solidFill>
                  <a:srgbClr val="66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15" name="Line 29"/>
              <p:cNvSpPr>
                <a:spLocks noChangeShapeType="1"/>
              </p:cNvSpPr>
              <p:nvPr/>
            </p:nvSpPr>
            <p:spPr bwMode="auto">
              <a:xfrm flipV="1">
                <a:off x="8211827" y="2904663"/>
                <a:ext cx="428031" cy="235417"/>
              </a:xfrm>
              <a:prstGeom prst="line">
                <a:avLst/>
              </a:prstGeom>
              <a:noFill/>
              <a:ln w="25400">
                <a:solidFill>
                  <a:srgbClr val="66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16" name="Line 30"/>
              <p:cNvSpPr>
                <a:spLocks noChangeShapeType="1"/>
              </p:cNvSpPr>
              <p:nvPr/>
            </p:nvSpPr>
            <p:spPr bwMode="auto">
              <a:xfrm>
                <a:off x="8587007" y="2925920"/>
                <a:ext cx="524565" cy="0"/>
              </a:xfrm>
              <a:prstGeom prst="line">
                <a:avLst/>
              </a:prstGeom>
              <a:noFill/>
              <a:ln w="9525">
                <a:solidFill>
                  <a:srgbClr val="6600CC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717" name="Line 31"/>
              <p:cNvSpPr>
                <a:spLocks noChangeShapeType="1"/>
              </p:cNvSpPr>
              <p:nvPr/>
            </p:nvSpPr>
            <p:spPr bwMode="auto">
              <a:xfrm flipV="1">
                <a:off x="8797994" y="2972334"/>
                <a:ext cx="301484" cy="160791"/>
              </a:xfrm>
              <a:prstGeom prst="line">
                <a:avLst/>
              </a:prstGeom>
              <a:noFill/>
              <a:ln w="9525">
                <a:solidFill>
                  <a:srgbClr val="6600CC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32"/>
              <p:cNvSpPr>
                <a:spLocks noChangeShapeType="1"/>
              </p:cNvSpPr>
              <p:nvPr/>
            </p:nvSpPr>
            <p:spPr bwMode="auto">
              <a:xfrm flipV="1">
                <a:off x="8228254" y="2938707"/>
                <a:ext cx="882803" cy="203174"/>
              </a:xfrm>
              <a:prstGeom prst="line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  <a:round/>
                <a:headEnd/>
                <a:tailEnd type="triangle" w="sm" len="lg"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宋体" pitchFamily="2" charset="0"/>
                </a:endParaRPr>
              </a:p>
            </p:txBody>
          </p:sp>
          <p:graphicFrame>
            <p:nvGraphicFramePr>
              <p:cNvPr id="29719" name="Object 5"/>
              <p:cNvGraphicFramePr>
                <a:graphicFrameLocks noChangeAspect="1"/>
              </p:cNvGraphicFramePr>
              <p:nvPr/>
            </p:nvGraphicFramePr>
            <p:xfrm>
              <a:off x="8611510" y="2986315"/>
              <a:ext cx="313807" cy="472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2" name="Equation" r:id="rId20" imgW="152400" imgH="228600" progId="Equation.DSMT4">
                      <p:embed/>
                    </p:oleObj>
                  </mc:Choice>
                  <mc:Fallback>
                    <p:oleObj name="Equation" r:id="rId20" imgW="152400" imgH="2286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1510" y="2986315"/>
                            <a:ext cx="313807" cy="4729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20" name="Object 6"/>
              <p:cNvGraphicFramePr>
                <a:graphicFrameLocks noChangeAspect="1"/>
              </p:cNvGraphicFramePr>
              <p:nvPr/>
            </p:nvGraphicFramePr>
            <p:xfrm>
              <a:off x="8386914" y="2486709"/>
              <a:ext cx="301325" cy="4507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3" name="Equation" r:id="rId22" imgW="152400" imgH="228600" progId="Equation.DSMT4">
                      <p:embed/>
                    </p:oleObj>
                  </mc:Choice>
                  <mc:Fallback>
                    <p:oleObj name="Equation" r:id="rId22" imgW="152400" imgH="2286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86914" y="2486709"/>
                            <a:ext cx="301325" cy="4507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21" name="Object 5"/>
              <p:cNvGraphicFramePr>
                <a:graphicFrameLocks noChangeAspect="1"/>
              </p:cNvGraphicFramePr>
              <p:nvPr/>
            </p:nvGraphicFramePr>
            <p:xfrm>
              <a:off x="8890000" y="2473098"/>
              <a:ext cx="335377" cy="4660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4" name="Equation" r:id="rId24" imgW="165100" imgH="228600" progId="Equation.DSMT4">
                      <p:embed/>
                    </p:oleObj>
                  </mc:Choice>
                  <mc:Fallback>
                    <p:oleObj name="Equation" r:id="rId24" imgW="165100" imgH="2286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90000" y="2473098"/>
                            <a:ext cx="335377" cy="4660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1312863" y="4868863"/>
            <a:ext cx="1000125" cy="392112"/>
          </a:xfrm>
          <a:prstGeom prst="straightConnector1">
            <a:avLst/>
          </a:prstGeom>
          <a:noFill/>
          <a:ln w="2540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" name="Object 9"/>
          <p:cNvGraphicFramePr>
            <a:graphicFrameLocks noChangeAspect="1"/>
          </p:cNvGraphicFramePr>
          <p:nvPr/>
        </p:nvGraphicFramePr>
        <p:xfrm>
          <a:off x="2289175" y="4676775"/>
          <a:ext cx="4048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5" name="Equation" r:id="rId26" imgW="177800" imgH="190500" progId="Equation.DSMT4">
                  <p:embed/>
                </p:oleObj>
              </mc:Choice>
              <mc:Fallback>
                <p:oleObj name="Equation" r:id="rId26" imgW="177800" imgH="190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4676775"/>
                        <a:ext cx="40481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6"/>
          <p:cNvSpPr txBox="1">
            <a:spLocks noChangeArrowheads="1"/>
          </p:cNvSpPr>
          <p:nvPr/>
        </p:nvSpPr>
        <p:spPr bwMode="auto">
          <a:xfrm>
            <a:off x="292100" y="582613"/>
            <a:ext cx="5199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用拉格朗日方程列写系统的运动微分方程。</a:t>
            </a:r>
            <a:endParaRPr lang="en-US" altLang="zh-CN" sz="2000"/>
          </a:p>
        </p:txBody>
      </p:sp>
      <p:sp>
        <p:nvSpPr>
          <p:cNvPr id="163924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Problem 8-3-3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14325" y="949325"/>
            <a:ext cx="290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解：取</a:t>
            </a:r>
            <a:r>
              <a:rPr lang="en-US" altLang="zh-CN" sz="2000" i="1"/>
              <a:t>x</a:t>
            </a:r>
            <a:r>
              <a:rPr lang="zh-CN" altLang="en-US" sz="2000"/>
              <a:t>和</a:t>
            </a:r>
            <a:r>
              <a:rPr lang="en-US" altLang="zh-CN" sz="2000" i="1"/>
              <a:t>x</a:t>
            </a:r>
            <a:r>
              <a:rPr lang="en-US" altLang="zh-CN" sz="2000" i="1" baseline="-25000"/>
              <a:t>r</a:t>
            </a:r>
            <a:r>
              <a:rPr lang="zh-CN" altLang="en-US" sz="2000"/>
              <a:t>为广义坐标。</a:t>
            </a:r>
            <a:endParaRPr lang="en-US" altLang="zh-CN" sz="2000"/>
          </a:p>
        </p:txBody>
      </p:sp>
      <p:graphicFrame>
        <p:nvGraphicFramePr>
          <p:cNvPr id="61" name="Object 2"/>
          <p:cNvGraphicFramePr>
            <a:graphicFrameLocks noChangeAspect="1"/>
          </p:cNvGraphicFramePr>
          <p:nvPr/>
        </p:nvGraphicFramePr>
        <p:xfrm>
          <a:off x="763588" y="1141413"/>
          <a:ext cx="5653087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" name="Equation" r:id="rId4" imgW="2603500" imgH="355600" progId="Equation.DSMT4">
                  <p:embed/>
                </p:oleObj>
              </mc:Choice>
              <mc:Fallback>
                <p:oleObj name="Equation" r:id="rId4" imgW="2603500" imgH="355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141413"/>
                        <a:ext cx="5653087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"/>
          <p:cNvGraphicFramePr>
            <a:graphicFrameLocks noChangeAspect="1"/>
          </p:cNvGraphicFramePr>
          <p:nvPr/>
        </p:nvGraphicFramePr>
        <p:xfrm>
          <a:off x="739775" y="2347913"/>
          <a:ext cx="18748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" name="Equation" r:id="rId6" imgW="850900" imgH="215900" progId="Equation.DSMT4">
                  <p:embed/>
                </p:oleObj>
              </mc:Choice>
              <mc:Fallback>
                <p:oleObj name="Equation" r:id="rId6" imgW="850900" imgH="215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2347913"/>
                        <a:ext cx="18748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"/>
          <p:cNvGraphicFramePr>
            <a:graphicFrameLocks noChangeAspect="1"/>
          </p:cNvGraphicFramePr>
          <p:nvPr/>
        </p:nvGraphicFramePr>
        <p:xfrm>
          <a:off x="749300" y="2698750"/>
          <a:ext cx="58515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5" name="Equation" r:id="rId8" imgW="2603500" imgH="279400" progId="Equation.DSMT4">
                  <p:embed/>
                </p:oleObj>
              </mc:Choice>
              <mc:Fallback>
                <p:oleObj name="Equation" r:id="rId8" imgW="26035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2698750"/>
                        <a:ext cx="58515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5"/>
          <p:cNvGraphicFramePr>
            <a:graphicFrameLocks noChangeAspect="1"/>
          </p:cNvGraphicFramePr>
          <p:nvPr/>
        </p:nvGraphicFramePr>
        <p:xfrm>
          <a:off x="733425" y="3273425"/>
          <a:ext cx="89058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6" name="Equation" r:id="rId10" imgW="406400" imgH="317500" progId="Equation.DSMT4">
                  <p:embed/>
                </p:oleObj>
              </mc:Choice>
              <mc:Fallback>
                <p:oleObj name="Equation" r:id="rId10" imgW="406400" imgH="317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3273425"/>
                        <a:ext cx="890588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1851025" y="3275013"/>
          <a:ext cx="3106738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7" name="Equation" r:id="rId12" imgW="1422400" imgH="292100" progId="Equation.DSMT4">
                  <p:embed/>
                </p:oleObj>
              </mc:Choice>
              <mc:Fallback>
                <p:oleObj name="Equation" r:id="rId12" imgW="1422400" imgH="292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3275013"/>
                        <a:ext cx="3106738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5119688" y="3235325"/>
          <a:ext cx="34798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8" name="Equation" r:id="rId14" imgW="1651000" imgH="342900" progId="Equation.DSMT4">
                  <p:embed/>
                </p:oleObj>
              </mc:Choice>
              <mc:Fallback>
                <p:oleObj name="Equation" r:id="rId14" imgW="1651000" imgH="342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3235325"/>
                        <a:ext cx="34798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2"/>
          <p:cNvGraphicFramePr>
            <a:graphicFrameLocks noChangeAspect="1"/>
          </p:cNvGraphicFramePr>
          <p:nvPr/>
        </p:nvGraphicFramePr>
        <p:xfrm>
          <a:off x="1000125" y="1766888"/>
          <a:ext cx="40259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9" name="Equation" r:id="rId16" imgW="1854200" imgH="317500" progId="Equation.DSMT4">
                  <p:embed/>
                </p:oleObj>
              </mc:Choice>
              <mc:Fallback>
                <p:oleObj name="Equation" r:id="rId16" imgW="1854200" imgH="317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766888"/>
                        <a:ext cx="40259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2"/>
          <p:cNvGraphicFramePr>
            <a:graphicFrameLocks noChangeAspect="1"/>
          </p:cNvGraphicFramePr>
          <p:nvPr/>
        </p:nvGraphicFramePr>
        <p:xfrm>
          <a:off x="5480050" y="3894138"/>
          <a:ext cx="31305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0" name="Equation" r:id="rId18" imgW="1460500" imgH="368300" progId="Equation.DSMT4">
                  <p:embed/>
                </p:oleObj>
              </mc:Choice>
              <mc:Fallback>
                <p:oleObj name="Equation" r:id="rId18" imgW="1460500" imgH="368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0" y="3894138"/>
                        <a:ext cx="31305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5"/>
          <p:cNvGraphicFramePr>
            <a:graphicFrameLocks noChangeAspect="1"/>
          </p:cNvGraphicFramePr>
          <p:nvPr/>
        </p:nvGraphicFramePr>
        <p:xfrm>
          <a:off x="711200" y="3970338"/>
          <a:ext cx="16986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1" name="Equation" r:id="rId20" imgW="787400" imgH="355600" progId="Equation.DSMT4">
                  <p:embed/>
                </p:oleObj>
              </mc:Choice>
              <mc:Fallback>
                <p:oleObj name="Equation" r:id="rId20" imgW="787400" imgH="355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970338"/>
                        <a:ext cx="16986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"/>
          <p:cNvGraphicFramePr>
            <a:graphicFrameLocks noChangeAspect="1"/>
          </p:cNvGraphicFramePr>
          <p:nvPr/>
        </p:nvGraphicFramePr>
        <p:xfrm>
          <a:off x="2627313" y="3989388"/>
          <a:ext cx="26431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2" name="Equation" r:id="rId22" imgW="1206500" imgH="317500" progId="Equation.DSMT4">
                  <p:embed/>
                </p:oleObj>
              </mc:Choice>
              <mc:Fallback>
                <p:oleObj name="Equation" r:id="rId22" imgW="1206500" imgH="317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989388"/>
                        <a:ext cx="2643187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3"/>
          <p:cNvGraphicFramePr>
            <a:graphicFrameLocks noChangeAspect="1"/>
          </p:cNvGraphicFramePr>
          <p:nvPr/>
        </p:nvGraphicFramePr>
        <p:xfrm>
          <a:off x="687388" y="5661025"/>
          <a:ext cx="4040187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3" name="Equation" r:id="rId24" imgW="1816100" imgH="469900" progId="Equation.DSMT4">
                  <p:embed/>
                </p:oleObj>
              </mc:Choice>
              <mc:Fallback>
                <p:oleObj name="Equation" r:id="rId24" imgW="1816100" imgH="469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661025"/>
                        <a:ext cx="4040187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4"/>
          <p:cNvGraphicFramePr>
            <a:graphicFrameLocks noChangeAspect="1"/>
          </p:cNvGraphicFramePr>
          <p:nvPr/>
        </p:nvGraphicFramePr>
        <p:xfrm>
          <a:off x="661988" y="4687888"/>
          <a:ext cx="32146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4" name="Equation" r:id="rId26" imgW="1498600" imgH="419100" progId="Equation.DSMT4">
                  <p:embed/>
                </p:oleObj>
              </mc:Choice>
              <mc:Fallback>
                <p:oleObj name="Equation" r:id="rId26" imgW="1498600" imgH="419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687888"/>
                        <a:ext cx="321468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60" name="组 4"/>
          <p:cNvGrpSpPr>
            <a:grpSpLocks/>
          </p:cNvGrpSpPr>
          <p:nvPr/>
        </p:nvGrpSpPr>
        <p:grpSpPr bwMode="auto">
          <a:xfrm>
            <a:off x="4810125" y="4614863"/>
            <a:ext cx="3949700" cy="1968500"/>
            <a:chOff x="4810125" y="4614863"/>
            <a:chExt cx="3949700" cy="1968500"/>
          </a:xfrm>
        </p:grpSpPr>
        <p:pic>
          <p:nvPicPr>
            <p:cNvPr id="31761" name="Group 87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25" y="4614863"/>
              <a:ext cx="39497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2" name="椭圆 1"/>
            <p:cNvSpPr>
              <a:spLocks noChangeAspect="1"/>
            </p:cNvSpPr>
            <p:nvPr/>
          </p:nvSpPr>
          <p:spPr bwMode="auto">
            <a:xfrm>
              <a:off x="6805719" y="5133785"/>
              <a:ext cx="647999" cy="64799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3" name="文本框 3"/>
            <p:cNvSpPr txBox="1">
              <a:spLocks noChangeArrowheads="1"/>
            </p:cNvSpPr>
            <p:nvPr/>
          </p:nvSpPr>
          <p:spPr bwMode="auto">
            <a:xfrm>
              <a:off x="6940589" y="5233695"/>
              <a:ext cx="432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/>
                <a:t>C</a:t>
              </a:r>
              <a:endParaRPr lang="zh-CN" altLang="en-US" sz="2000" i="1"/>
            </a:p>
          </p:txBody>
        </p:sp>
      </p:grp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讨论</a:t>
            </a:r>
            <a:endParaRPr lang="en-US" altLang="zh-CN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949325" y="3468688"/>
          <a:ext cx="5599113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9" name="Equation" r:id="rId4" imgW="2679700" imgH="520700" progId="Equation.DSMT4">
                  <p:embed/>
                </p:oleObj>
              </mc:Choice>
              <mc:Fallback>
                <p:oleObj name="Equation" r:id="rId4" imgW="2679700" imgH="520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468688"/>
                        <a:ext cx="5599113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1939925" y="720725"/>
            <a:ext cx="5345113" cy="2471738"/>
            <a:chOff x="1637" y="969"/>
            <a:chExt cx="3367" cy="1557"/>
          </a:xfrm>
        </p:grpSpPr>
        <p:sp>
          <p:nvSpPr>
            <p:cNvPr id="33805" name="AutoShape 11"/>
            <p:cNvSpPr>
              <a:spLocks noChangeArrowheads="1"/>
            </p:cNvSpPr>
            <p:nvPr/>
          </p:nvSpPr>
          <p:spPr bwMode="auto">
            <a:xfrm>
              <a:off x="2608" y="1475"/>
              <a:ext cx="1800" cy="828"/>
            </a:xfrm>
            <a:prstGeom prst="rtTriangl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6" name="Oval 12"/>
            <p:cNvSpPr>
              <a:spLocks noChangeArrowheads="1"/>
            </p:cNvSpPr>
            <p:nvPr/>
          </p:nvSpPr>
          <p:spPr bwMode="auto">
            <a:xfrm>
              <a:off x="3265" y="1403"/>
              <a:ext cx="453" cy="45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7" name="Line 13"/>
            <p:cNvSpPr>
              <a:spLocks noChangeShapeType="1"/>
            </p:cNvSpPr>
            <p:nvPr/>
          </p:nvSpPr>
          <p:spPr bwMode="auto">
            <a:xfrm>
              <a:off x="1956" y="2307"/>
              <a:ext cx="27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8" name="Line 14"/>
            <p:cNvSpPr>
              <a:spLocks noChangeShapeType="1"/>
            </p:cNvSpPr>
            <p:nvPr/>
          </p:nvSpPr>
          <p:spPr bwMode="auto">
            <a:xfrm flipH="1">
              <a:off x="2861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9" name="Line 15"/>
            <p:cNvSpPr>
              <a:spLocks noChangeShapeType="1"/>
            </p:cNvSpPr>
            <p:nvPr/>
          </p:nvSpPr>
          <p:spPr bwMode="auto">
            <a:xfrm flipH="1">
              <a:off x="2957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0" name="Line 16"/>
            <p:cNvSpPr>
              <a:spLocks noChangeShapeType="1"/>
            </p:cNvSpPr>
            <p:nvPr/>
          </p:nvSpPr>
          <p:spPr bwMode="auto">
            <a:xfrm flipH="1">
              <a:off x="3053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1" name="Line 17"/>
            <p:cNvSpPr>
              <a:spLocks noChangeShapeType="1"/>
            </p:cNvSpPr>
            <p:nvPr/>
          </p:nvSpPr>
          <p:spPr bwMode="auto">
            <a:xfrm flipH="1">
              <a:off x="3152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2" name="Line 18"/>
            <p:cNvSpPr>
              <a:spLocks noChangeShapeType="1"/>
            </p:cNvSpPr>
            <p:nvPr/>
          </p:nvSpPr>
          <p:spPr bwMode="auto">
            <a:xfrm flipH="1">
              <a:off x="3248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3" name="Line 19"/>
            <p:cNvSpPr>
              <a:spLocks noChangeShapeType="1"/>
            </p:cNvSpPr>
            <p:nvPr/>
          </p:nvSpPr>
          <p:spPr bwMode="auto">
            <a:xfrm flipH="1">
              <a:off x="3344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4" name="Line 20"/>
            <p:cNvSpPr>
              <a:spLocks noChangeShapeType="1"/>
            </p:cNvSpPr>
            <p:nvPr/>
          </p:nvSpPr>
          <p:spPr bwMode="auto">
            <a:xfrm flipH="1">
              <a:off x="3437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5" name="Line 21"/>
            <p:cNvSpPr>
              <a:spLocks noChangeShapeType="1"/>
            </p:cNvSpPr>
            <p:nvPr/>
          </p:nvSpPr>
          <p:spPr bwMode="auto">
            <a:xfrm flipH="1">
              <a:off x="3533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6" name="Line 22"/>
            <p:cNvSpPr>
              <a:spLocks noChangeShapeType="1"/>
            </p:cNvSpPr>
            <p:nvPr/>
          </p:nvSpPr>
          <p:spPr bwMode="auto">
            <a:xfrm flipH="1">
              <a:off x="3629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7" name="Line 23"/>
            <p:cNvSpPr>
              <a:spLocks noChangeShapeType="1"/>
            </p:cNvSpPr>
            <p:nvPr/>
          </p:nvSpPr>
          <p:spPr bwMode="auto">
            <a:xfrm flipH="1">
              <a:off x="3728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8" name="Line 24"/>
            <p:cNvSpPr>
              <a:spLocks noChangeShapeType="1"/>
            </p:cNvSpPr>
            <p:nvPr/>
          </p:nvSpPr>
          <p:spPr bwMode="auto">
            <a:xfrm flipH="1">
              <a:off x="3824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19" name="Line 25"/>
            <p:cNvSpPr>
              <a:spLocks noChangeShapeType="1"/>
            </p:cNvSpPr>
            <p:nvPr/>
          </p:nvSpPr>
          <p:spPr bwMode="auto">
            <a:xfrm flipH="1">
              <a:off x="3920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0" name="Line 26"/>
            <p:cNvSpPr>
              <a:spLocks noChangeShapeType="1"/>
            </p:cNvSpPr>
            <p:nvPr/>
          </p:nvSpPr>
          <p:spPr bwMode="auto">
            <a:xfrm flipH="1">
              <a:off x="4013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1" name="Line 27"/>
            <p:cNvSpPr>
              <a:spLocks noChangeShapeType="1"/>
            </p:cNvSpPr>
            <p:nvPr/>
          </p:nvSpPr>
          <p:spPr bwMode="auto">
            <a:xfrm flipH="1">
              <a:off x="4109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2" name="Line 28"/>
            <p:cNvSpPr>
              <a:spLocks noChangeShapeType="1"/>
            </p:cNvSpPr>
            <p:nvPr/>
          </p:nvSpPr>
          <p:spPr bwMode="auto">
            <a:xfrm flipH="1">
              <a:off x="4205" y="230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3" name="Line 29"/>
            <p:cNvSpPr>
              <a:spLocks noChangeShapeType="1"/>
            </p:cNvSpPr>
            <p:nvPr/>
          </p:nvSpPr>
          <p:spPr bwMode="auto">
            <a:xfrm flipH="1">
              <a:off x="4304" y="2314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4" name="Line 30"/>
            <p:cNvSpPr>
              <a:spLocks noChangeShapeType="1"/>
            </p:cNvSpPr>
            <p:nvPr/>
          </p:nvSpPr>
          <p:spPr bwMode="auto">
            <a:xfrm flipH="1">
              <a:off x="4400" y="2314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5" name="Line 31"/>
            <p:cNvSpPr>
              <a:spLocks noChangeShapeType="1"/>
            </p:cNvSpPr>
            <p:nvPr/>
          </p:nvSpPr>
          <p:spPr bwMode="auto">
            <a:xfrm flipH="1">
              <a:off x="4496" y="2314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6" name="Line 32"/>
            <p:cNvSpPr>
              <a:spLocks noChangeShapeType="1"/>
            </p:cNvSpPr>
            <p:nvPr/>
          </p:nvSpPr>
          <p:spPr bwMode="auto">
            <a:xfrm flipH="1">
              <a:off x="1898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7" name="Line 33"/>
            <p:cNvSpPr>
              <a:spLocks noChangeShapeType="1"/>
            </p:cNvSpPr>
            <p:nvPr/>
          </p:nvSpPr>
          <p:spPr bwMode="auto">
            <a:xfrm flipH="1">
              <a:off x="1997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8" name="Line 34"/>
            <p:cNvSpPr>
              <a:spLocks noChangeShapeType="1"/>
            </p:cNvSpPr>
            <p:nvPr/>
          </p:nvSpPr>
          <p:spPr bwMode="auto">
            <a:xfrm flipH="1">
              <a:off x="2093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9" name="Line 35"/>
            <p:cNvSpPr>
              <a:spLocks noChangeShapeType="1"/>
            </p:cNvSpPr>
            <p:nvPr/>
          </p:nvSpPr>
          <p:spPr bwMode="auto">
            <a:xfrm flipH="1">
              <a:off x="2189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0" name="Line 36"/>
            <p:cNvSpPr>
              <a:spLocks noChangeShapeType="1"/>
            </p:cNvSpPr>
            <p:nvPr/>
          </p:nvSpPr>
          <p:spPr bwMode="auto">
            <a:xfrm flipH="1">
              <a:off x="2282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1" name="Line 37"/>
            <p:cNvSpPr>
              <a:spLocks noChangeShapeType="1"/>
            </p:cNvSpPr>
            <p:nvPr/>
          </p:nvSpPr>
          <p:spPr bwMode="auto">
            <a:xfrm flipH="1">
              <a:off x="2378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2" name="Line 38"/>
            <p:cNvSpPr>
              <a:spLocks noChangeShapeType="1"/>
            </p:cNvSpPr>
            <p:nvPr/>
          </p:nvSpPr>
          <p:spPr bwMode="auto">
            <a:xfrm flipH="1">
              <a:off x="2474" y="231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3" name="Line 39"/>
            <p:cNvSpPr>
              <a:spLocks noChangeShapeType="1"/>
            </p:cNvSpPr>
            <p:nvPr/>
          </p:nvSpPr>
          <p:spPr bwMode="auto">
            <a:xfrm flipH="1">
              <a:off x="2573" y="2306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4" name="Line 40"/>
            <p:cNvSpPr>
              <a:spLocks noChangeShapeType="1"/>
            </p:cNvSpPr>
            <p:nvPr/>
          </p:nvSpPr>
          <p:spPr bwMode="auto">
            <a:xfrm flipH="1">
              <a:off x="2669" y="2306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5" name="Line 41"/>
            <p:cNvSpPr>
              <a:spLocks noChangeShapeType="1"/>
            </p:cNvSpPr>
            <p:nvPr/>
          </p:nvSpPr>
          <p:spPr bwMode="auto">
            <a:xfrm flipH="1">
              <a:off x="2765" y="2306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6" name="Line 42"/>
            <p:cNvSpPr>
              <a:spLocks noChangeShapeType="1"/>
            </p:cNvSpPr>
            <p:nvPr/>
          </p:nvSpPr>
          <p:spPr bwMode="auto">
            <a:xfrm rot="16200000" flipV="1">
              <a:off x="1309" y="1672"/>
              <a:ext cx="12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7" name="Line 43"/>
            <p:cNvSpPr>
              <a:spLocks noChangeShapeType="1"/>
            </p:cNvSpPr>
            <p:nvPr/>
          </p:nvSpPr>
          <p:spPr bwMode="auto">
            <a:xfrm rot="-5400000" flipH="1" flipV="1">
              <a:off x="1854" y="219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8" name="Line 44"/>
            <p:cNvSpPr>
              <a:spLocks noChangeShapeType="1"/>
            </p:cNvSpPr>
            <p:nvPr/>
          </p:nvSpPr>
          <p:spPr bwMode="auto">
            <a:xfrm rot="-5400000" flipH="1" flipV="1">
              <a:off x="1854" y="207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39" name="Line 45"/>
            <p:cNvSpPr>
              <a:spLocks noChangeShapeType="1"/>
            </p:cNvSpPr>
            <p:nvPr/>
          </p:nvSpPr>
          <p:spPr bwMode="auto">
            <a:xfrm rot="-5400000" flipH="1" flipV="1">
              <a:off x="1854" y="1970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0" name="Line 46"/>
            <p:cNvSpPr>
              <a:spLocks noChangeShapeType="1"/>
            </p:cNvSpPr>
            <p:nvPr/>
          </p:nvSpPr>
          <p:spPr bwMode="auto">
            <a:xfrm rot="-5400000" flipH="1" flipV="1">
              <a:off x="1854" y="186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1" name="Line 47"/>
            <p:cNvSpPr>
              <a:spLocks noChangeShapeType="1"/>
            </p:cNvSpPr>
            <p:nvPr/>
          </p:nvSpPr>
          <p:spPr bwMode="auto">
            <a:xfrm rot="-5400000" flipH="1" flipV="1">
              <a:off x="1854" y="1760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2" name="Line 48"/>
            <p:cNvSpPr>
              <a:spLocks noChangeShapeType="1"/>
            </p:cNvSpPr>
            <p:nvPr/>
          </p:nvSpPr>
          <p:spPr bwMode="auto">
            <a:xfrm rot="-5400000" flipH="1" flipV="1">
              <a:off x="1854" y="1664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3" name="Line 49"/>
            <p:cNvSpPr>
              <a:spLocks noChangeShapeType="1"/>
            </p:cNvSpPr>
            <p:nvPr/>
          </p:nvSpPr>
          <p:spPr bwMode="auto">
            <a:xfrm rot="-5400000" flipH="1" flipV="1">
              <a:off x="1854" y="1568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4" name="Line 50"/>
            <p:cNvSpPr>
              <a:spLocks noChangeShapeType="1"/>
            </p:cNvSpPr>
            <p:nvPr/>
          </p:nvSpPr>
          <p:spPr bwMode="auto">
            <a:xfrm rot="-5400000" flipH="1" flipV="1">
              <a:off x="1854" y="1469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5" name="Line 51"/>
            <p:cNvSpPr>
              <a:spLocks noChangeShapeType="1"/>
            </p:cNvSpPr>
            <p:nvPr/>
          </p:nvSpPr>
          <p:spPr bwMode="auto">
            <a:xfrm rot="-5400000" flipH="1" flipV="1">
              <a:off x="1854" y="1373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6" name="Line 52"/>
            <p:cNvSpPr>
              <a:spLocks noChangeShapeType="1"/>
            </p:cNvSpPr>
            <p:nvPr/>
          </p:nvSpPr>
          <p:spPr bwMode="auto">
            <a:xfrm rot="-5400000" flipH="1" flipV="1">
              <a:off x="1854" y="1277"/>
              <a:ext cx="95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7" name="Line 53"/>
            <p:cNvSpPr>
              <a:spLocks noChangeShapeType="1"/>
            </p:cNvSpPr>
            <p:nvPr/>
          </p:nvSpPr>
          <p:spPr bwMode="auto">
            <a:xfrm>
              <a:off x="4606" y="2303"/>
              <a:ext cx="3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8" name="Line 54"/>
            <p:cNvSpPr>
              <a:spLocks noChangeShapeType="1"/>
            </p:cNvSpPr>
            <p:nvPr/>
          </p:nvSpPr>
          <p:spPr bwMode="auto">
            <a:xfrm>
              <a:off x="2752" y="1261"/>
              <a:ext cx="288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49" name="Line 55"/>
            <p:cNvSpPr>
              <a:spLocks noChangeShapeType="1"/>
            </p:cNvSpPr>
            <p:nvPr/>
          </p:nvSpPr>
          <p:spPr bwMode="auto">
            <a:xfrm flipV="1">
              <a:off x="2608" y="1187"/>
              <a:ext cx="171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3850" name="Object 4"/>
            <p:cNvGraphicFramePr>
              <a:graphicFrameLocks noChangeAspect="1"/>
            </p:cNvGraphicFramePr>
            <p:nvPr/>
          </p:nvGraphicFramePr>
          <p:xfrm>
            <a:off x="4809" y="2081"/>
            <a:ext cx="195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0" name="Equation" r:id="rId6" imgW="126835" imgH="139518" progId="Equation.DSMT4">
                    <p:embed/>
                  </p:oleObj>
                </mc:Choice>
                <mc:Fallback>
                  <p:oleObj name="Equation" r:id="rId6" imgW="126835" imgH="139518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9" y="2081"/>
                          <a:ext cx="195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1" name="Object 5"/>
            <p:cNvGraphicFramePr>
              <a:graphicFrameLocks noChangeAspect="1"/>
            </p:cNvGraphicFramePr>
            <p:nvPr/>
          </p:nvGraphicFramePr>
          <p:xfrm>
            <a:off x="2968" y="1120"/>
            <a:ext cx="25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1" name="Equation" r:id="rId8" imgW="164885" imgH="215619" progId="Equation.DSMT4">
                    <p:embed/>
                  </p:oleObj>
                </mc:Choice>
                <mc:Fallback>
                  <p:oleObj name="Equation" r:id="rId8" imgW="164885" imgH="215619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8" y="1120"/>
                          <a:ext cx="25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2" name="Object 6"/>
            <p:cNvGraphicFramePr>
              <a:graphicFrameLocks noChangeAspect="1"/>
            </p:cNvGraphicFramePr>
            <p:nvPr/>
          </p:nvGraphicFramePr>
          <p:xfrm>
            <a:off x="3884" y="2128"/>
            <a:ext cx="225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2" name="Equation" r:id="rId10" imgW="152334" imgH="139639" progId="Equation.DSMT4">
                    <p:embed/>
                  </p:oleObj>
                </mc:Choice>
                <mc:Fallback>
                  <p:oleObj name="Equation" r:id="rId10" imgW="152334" imgH="139639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4" y="2128"/>
                          <a:ext cx="225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53" name="Text Box 59"/>
            <p:cNvSpPr txBox="1">
              <a:spLocks noChangeArrowheads="1"/>
            </p:cNvSpPr>
            <p:nvPr/>
          </p:nvSpPr>
          <p:spPr bwMode="auto">
            <a:xfrm>
              <a:off x="1637" y="223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/>
                <a:t>O</a:t>
              </a:r>
            </a:p>
          </p:txBody>
        </p:sp>
        <p:graphicFrame>
          <p:nvGraphicFramePr>
            <p:cNvPr id="33854" name="Object 7"/>
            <p:cNvGraphicFramePr>
              <a:graphicFrameLocks noChangeAspect="1"/>
            </p:cNvGraphicFramePr>
            <p:nvPr/>
          </p:nvGraphicFramePr>
          <p:xfrm>
            <a:off x="1987" y="969"/>
            <a:ext cx="21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3" name="Equation" r:id="rId12" imgW="139579" imgH="164957" progId="Equation.DSMT4">
                    <p:embed/>
                  </p:oleObj>
                </mc:Choice>
                <mc:Fallback>
                  <p:oleObj name="Equation" r:id="rId12" imgW="139579" imgH="164957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7" y="969"/>
                          <a:ext cx="21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55" name="Line 61"/>
            <p:cNvSpPr>
              <a:spLocks noChangeShapeType="1"/>
            </p:cNvSpPr>
            <p:nvPr/>
          </p:nvSpPr>
          <p:spPr bwMode="auto">
            <a:xfrm>
              <a:off x="1961" y="2079"/>
              <a:ext cx="6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Text Box 62"/>
            <p:cNvSpPr txBox="1">
              <a:spLocks noChangeArrowheads="1"/>
            </p:cNvSpPr>
            <p:nvPr/>
          </p:nvSpPr>
          <p:spPr bwMode="auto">
            <a:xfrm>
              <a:off x="2195" y="1823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i="1"/>
                <a:t>x</a:t>
              </a:r>
            </a:p>
          </p:txBody>
        </p:sp>
        <p:graphicFrame>
          <p:nvGraphicFramePr>
            <p:cNvPr id="33857" name="Object 8"/>
            <p:cNvGraphicFramePr>
              <a:graphicFrameLocks noChangeAspect="1"/>
            </p:cNvGraphicFramePr>
            <p:nvPr/>
          </p:nvGraphicFramePr>
          <p:xfrm>
            <a:off x="2416" y="1357"/>
            <a:ext cx="22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34" name="Equation" r:id="rId14" imgW="190335" imgH="177646" progId="Equation.DSMT4">
                    <p:embed/>
                  </p:oleObj>
                </mc:Choice>
                <mc:Fallback>
                  <p:oleObj name="Equation" r:id="rId14" imgW="190335" imgH="17764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6" y="1357"/>
                          <a:ext cx="22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58" name="Oval 64"/>
            <p:cNvSpPr>
              <a:spLocks noChangeArrowheads="1"/>
            </p:cNvSpPr>
            <p:nvPr/>
          </p:nvSpPr>
          <p:spPr bwMode="auto">
            <a:xfrm>
              <a:off x="3470" y="1626"/>
              <a:ext cx="34" cy="3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none" w="sm" len="med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59" name="Text Box 65"/>
            <p:cNvSpPr txBox="1">
              <a:spLocks noChangeArrowheads="1"/>
            </p:cNvSpPr>
            <p:nvPr/>
          </p:nvSpPr>
          <p:spPr bwMode="auto">
            <a:xfrm>
              <a:off x="3347" y="1423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/>
                <a:t>C</a:t>
              </a:r>
            </a:p>
          </p:txBody>
        </p:sp>
      </p:grpSp>
      <p:graphicFrame>
        <p:nvGraphicFramePr>
          <p:cNvPr id="33796" name="Object 3"/>
          <p:cNvGraphicFramePr>
            <a:graphicFrameLocks noChangeAspect="1"/>
          </p:cNvGraphicFramePr>
          <p:nvPr/>
        </p:nvGraphicFramePr>
        <p:xfrm>
          <a:off x="990600" y="4759325"/>
          <a:ext cx="436245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5" name="Equation" r:id="rId16" imgW="1879600" imgH="520700" progId="Equation.DSMT4">
                  <p:embed/>
                </p:oleObj>
              </mc:Choice>
              <mc:Fallback>
                <p:oleObj name="Equation" r:id="rId16" imgW="1879600" imgH="520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759325"/>
                        <a:ext cx="4362450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65" name="Text Box 69"/>
          <p:cNvSpPr txBox="1">
            <a:spLocks noChangeArrowheads="1"/>
          </p:cNvSpPr>
          <p:nvPr/>
        </p:nvSpPr>
        <p:spPr bwMode="auto">
          <a:xfrm>
            <a:off x="6122988" y="5357813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机械能守恒</a:t>
            </a:r>
            <a:endParaRPr lang="en-US" altLang="zh-CN" sz="2000"/>
          </a:p>
        </p:txBody>
      </p:sp>
      <p:sp>
        <p:nvSpPr>
          <p:cNvPr id="234566" name="Text Box 70"/>
          <p:cNvSpPr txBox="1">
            <a:spLocks noChangeArrowheads="1"/>
          </p:cNvSpPr>
          <p:nvPr/>
        </p:nvSpPr>
        <p:spPr bwMode="auto">
          <a:xfrm>
            <a:off x="6097588" y="4730750"/>
            <a:ext cx="1722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水平动量守恒</a:t>
            </a:r>
            <a:endParaRPr lang="en-US" altLang="zh-CN" sz="2000"/>
          </a:p>
        </p:txBody>
      </p: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5353050" y="5145088"/>
            <a:ext cx="755650" cy="539750"/>
            <a:chOff x="3888" y="3538"/>
            <a:chExt cx="476" cy="340"/>
          </a:xfrm>
        </p:grpSpPr>
        <p:sp>
          <p:nvSpPr>
            <p:cNvPr id="33803" name="AutoShape 75"/>
            <p:cNvSpPr>
              <a:spLocks noChangeArrowheads="1"/>
            </p:cNvSpPr>
            <p:nvPr/>
          </p:nvSpPr>
          <p:spPr bwMode="auto">
            <a:xfrm>
              <a:off x="3960" y="3744"/>
              <a:ext cx="404" cy="134"/>
            </a:xfrm>
            <a:prstGeom prst="rightArrow">
              <a:avLst>
                <a:gd name="adj1" fmla="val 50000"/>
                <a:gd name="adj2" fmla="val 75373"/>
              </a:avLst>
            </a:prstGeom>
            <a:solidFill>
              <a:srgbClr val="FFFF00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33804" name="Text Box 76"/>
            <p:cNvSpPr txBox="1">
              <a:spLocks noChangeArrowheads="1"/>
            </p:cNvSpPr>
            <p:nvPr/>
          </p:nvSpPr>
          <p:spPr bwMode="auto">
            <a:xfrm>
              <a:off x="3888" y="3538"/>
              <a:ext cx="4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积分</a:t>
              </a:r>
              <a:endParaRPr lang="en-US" altLang="zh-CN" sz="2000"/>
            </a:p>
          </p:txBody>
        </p: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5357813" y="4537075"/>
            <a:ext cx="755650" cy="552450"/>
            <a:chOff x="3888" y="3530"/>
            <a:chExt cx="476" cy="348"/>
          </a:xfrm>
        </p:grpSpPr>
        <p:sp>
          <p:nvSpPr>
            <p:cNvPr id="33801" name="AutoShape 79"/>
            <p:cNvSpPr>
              <a:spLocks noChangeArrowheads="1"/>
            </p:cNvSpPr>
            <p:nvPr/>
          </p:nvSpPr>
          <p:spPr bwMode="auto">
            <a:xfrm>
              <a:off x="3960" y="3744"/>
              <a:ext cx="404" cy="134"/>
            </a:xfrm>
            <a:prstGeom prst="rightArrow">
              <a:avLst>
                <a:gd name="adj1" fmla="val 50000"/>
                <a:gd name="adj2" fmla="val 75373"/>
              </a:avLst>
            </a:prstGeom>
            <a:solidFill>
              <a:srgbClr val="FFFF00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400"/>
            </a:p>
          </p:txBody>
        </p:sp>
        <p:sp>
          <p:nvSpPr>
            <p:cNvPr id="33802" name="Text Box 80"/>
            <p:cNvSpPr txBox="1">
              <a:spLocks noChangeArrowheads="1"/>
            </p:cNvSpPr>
            <p:nvPr/>
          </p:nvSpPr>
          <p:spPr bwMode="auto">
            <a:xfrm>
              <a:off x="3888" y="3530"/>
              <a:ext cx="4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积分</a:t>
              </a:r>
              <a:endParaRPr lang="en-US" altLang="zh-CN" sz="2000"/>
            </a:p>
          </p:txBody>
        </p:sp>
      </p:grp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65" grpId="0"/>
      <p:bldP spid="2345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6"/>
          <p:cNvSpPr txBox="1">
            <a:spLocks noChangeArrowheads="1"/>
          </p:cNvSpPr>
          <p:nvPr/>
        </p:nvSpPr>
        <p:spPr bwMode="auto">
          <a:xfrm>
            <a:off x="279400" y="581025"/>
            <a:ext cx="52498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半径为</a:t>
            </a:r>
            <a:r>
              <a:rPr lang="en-US" altLang="zh-CN" sz="2000" i="1"/>
              <a:t>R</a:t>
            </a:r>
            <a:r>
              <a:rPr lang="zh-CN" altLang="en-US" sz="2000"/>
              <a:t>的圆环在力偶矩为</a:t>
            </a:r>
            <a:r>
              <a:rPr lang="en-US" altLang="zh-CN" sz="2000" i="1"/>
              <a:t>M</a:t>
            </a:r>
            <a:r>
              <a:rPr lang="zh-CN" altLang="en-US" sz="2000"/>
              <a:t>的力偶作用下以角速度</a:t>
            </a:r>
            <a:r>
              <a:rPr lang="en-US" altLang="zh-CN" sz="2000" i="1">
                <a:sym typeface="Symbol" panose="05050102010706020507" pitchFamily="18" charset="2"/>
              </a:rPr>
              <a:t>ω</a:t>
            </a:r>
            <a:r>
              <a:rPr lang="zh-CN" altLang="en-US" sz="2000">
                <a:solidFill>
                  <a:srgbClr val="FF0000"/>
                </a:solidFill>
              </a:rPr>
              <a:t>匀速转</a:t>
            </a:r>
            <a:r>
              <a:rPr lang="zh-CN" altLang="en-US" sz="2000"/>
              <a:t>动，质量为</a:t>
            </a:r>
            <a:r>
              <a:rPr lang="en-US" altLang="zh-CN" sz="2000" i="1"/>
              <a:t>m</a:t>
            </a:r>
            <a:r>
              <a:rPr lang="zh-CN" altLang="en-US" sz="2000"/>
              <a:t>的小环可在圆环上自由滑动。已知圆环对</a:t>
            </a:r>
            <a:r>
              <a:rPr lang="en-US" altLang="zh-CN" sz="2000" i="1"/>
              <a:t>y</a:t>
            </a:r>
            <a:r>
              <a:rPr lang="zh-CN" altLang="en-US" sz="2000"/>
              <a:t>轴的转动惯量为</a:t>
            </a:r>
            <a:r>
              <a:rPr lang="en-US" altLang="zh-CN" sz="2000" i="1"/>
              <a:t>J</a:t>
            </a:r>
            <a:r>
              <a:rPr lang="zh-CN" altLang="en-US" sz="2000"/>
              <a:t>，忽略摩擦力。求为使圆环匀角速转动所需施加的力偶矩</a:t>
            </a:r>
            <a:r>
              <a:rPr lang="en-US" altLang="zh-CN" sz="2000" i="1"/>
              <a:t>M</a:t>
            </a:r>
            <a:r>
              <a:rPr lang="zh-CN" altLang="en-US" sz="2000"/>
              <a:t>（表示成</a:t>
            </a:r>
            <a:r>
              <a:rPr lang="en-US" altLang="zh-CN" sz="2000" i="1">
                <a:sym typeface="Symbol" panose="05050102010706020507" pitchFamily="18" charset="2"/>
              </a:rPr>
              <a:t>θ</a:t>
            </a:r>
            <a:r>
              <a:rPr lang="zh-CN" altLang="en-US" sz="2000">
                <a:sym typeface="Symbol" panose="05050102010706020507" pitchFamily="18" charset="2"/>
              </a:rPr>
              <a:t>的函数</a:t>
            </a:r>
            <a:r>
              <a:rPr lang="zh-CN" altLang="en-US" sz="2000"/>
              <a:t>）。</a:t>
            </a:r>
            <a:endParaRPr lang="en-US" altLang="zh-CN" sz="2000"/>
          </a:p>
        </p:txBody>
      </p:sp>
      <p:sp>
        <p:nvSpPr>
          <p:cNvPr id="16589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Problem 8-2-4</a:t>
            </a:r>
          </a:p>
        </p:txBody>
      </p:sp>
      <p:grpSp>
        <p:nvGrpSpPr>
          <p:cNvPr id="35843" name="Group 10"/>
          <p:cNvGrpSpPr>
            <a:grpSpLocks noChangeAspect="1"/>
          </p:cNvGrpSpPr>
          <p:nvPr/>
        </p:nvGrpSpPr>
        <p:grpSpPr bwMode="auto">
          <a:xfrm>
            <a:off x="5875338" y="590550"/>
            <a:ext cx="2908300" cy="4268788"/>
            <a:chOff x="5532801" y="929718"/>
            <a:chExt cx="3303643" cy="4851727"/>
          </a:xfrm>
        </p:grpSpPr>
        <p:pic>
          <p:nvPicPr>
            <p:cNvPr id="3585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801" y="929718"/>
              <a:ext cx="3303643" cy="485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8624793" y="3876333"/>
              <a:ext cx="185193" cy="343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 type="triangle" w="sm" len="lg"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35858" name="Object 2"/>
            <p:cNvGraphicFramePr>
              <a:graphicFrameLocks noChangeAspect="1"/>
            </p:cNvGraphicFramePr>
            <p:nvPr/>
          </p:nvGraphicFramePr>
          <p:xfrm>
            <a:off x="8598342" y="3942482"/>
            <a:ext cx="218443" cy="295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124" name="Equation" r:id="rId5" imgW="114300" imgH="190500" progId="Equation.DSMT4">
                    <p:embed/>
                  </p:oleObj>
                </mc:Choice>
                <mc:Fallback>
                  <p:oleObj name="Equation" r:id="rId5" imgW="114300" imgH="1905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8342" y="3942482"/>
                          <a:ext cx="218443" cy="295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44" name="Text Box 1028"/>
          <p:cNvSpPr txBox="1">
            <a:spLocks noChangeArrowheads="1"/>
          </p:cNvSpPr>
          <p:nvPr/>
        </p:nvSpPr>
        <p:spPr bwMode="auto">
          <a:xfrm>
            <a:off x="284163" y="2214563"/>
            <a:ext cx="5097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解：解除匀速转动约束，代之于约束反力。系统具有两个自由度，取</a:t>
            </a:r>
            <a:r>
              <a:rPr lang="en-US" altLang="zh-CN" sz="2000" i="1">
                <a:sym typeface="Symbol" panose="05050102010706020507" pitchFamily="18" charset="2"/>
              </a:rPr>
              <a:t>θ</a:t>
            </a:r>
            <a:r>
              <a:rPr lang="zh-CN" altLang="en-US" sz="2000"/>
              <a:t>和</a:t>
            </a:r>
            <a:r>
              <a:rPr lang="en-US" altLang="zh-CN" sz="2000" i="1">
                <a:sym typeface="Symbol" panose="05050102010706020507" pitchFamily="18" charset="2"/>
              </a:rPr>
              <a:t>φ</a:t>
            </a:r>
            <a:r>
              <a:rPr lang="zh-CN" altLang="en-US" sz="2000"/>
              <a:t>为广义坐标。</a:t>
            </a:r>
            <a:endParaRPr lang="en-US" altLang="zh-CN" sz="2000"/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401638" y="3244850"/>
          <a:ext cx="53117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5" name="Equation" r:id="rId7" imgW="2438400" imgH="279400" progId="Equation.DSMT4">
                  <p:embed/>
                </p:oleObj>
              </mc:Choice>
              <mc:Fallback>
                <p:oleObj name="Equation" r:id="rId7" imgW="2438400" imgH="279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3244850"/>
                        <a:ext cx="53117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264204"/>
              </p:ext>
            </p:extLst>
          </p:nvPr>
        </p:nvGraphicFramePr>
        <p:xfrm>
          <a:off x="398462" y="2932578"/>
          <a:ext cx="970069" cy="43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6" name="Equation" r:id="rId9" imgW="457002" imgH="203112" progId="Equation.DSMT4">
                  <p:embed/>
                </p:oleObj>
              </mc:Choice>
              <mc:Fallback>
                <p:oleObj name="Equation" r:id="rId9" imgW="457002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" y="2932578"/>
                        <a:ext cx="970069" cy="431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423863" y="3808413"/>
          <a:ext cx="827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7" name="Equation" r:id="rId11" imgW="405696" imgH="316950" progId="Equation.DSMT4">
                  <p:embed/>
                </p:oleObj>
              </mc:Choice>
              <mc:Fallback>
                <p:oleObj name="Equation" r:id="rId11" imgW="405696" imgH="31695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3808413"/>
                        <a:ext cx="827087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566863" y="3816350"/>
          <a:ext cx="26431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8" name="Equation" r:id="rId13" imgW="1219200" imgH="317500" progId="Equation.3">
                  <p:embed/>
                </p:oleObj>
              </mc:Choice>
              <mc:Fallback>
                <p:oleObj name="Equation" r:id="rId13" imgW="1219200" imgH="317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3816350"/>
                        <a:ext cx="26431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382588" y="4411663"/>
          <a:ext cx="5532437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29" name="Equation" r:id="rId15" imgW="2527300" imgH="355600" progId="Equation.3">
                  <p:embed/>
                </p:oleObj>
              </mc:Choice>
              <mc:Fallback>
                <p:oleObj name="Equation" r:id="rId15" imgW="2527300" imgH="35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4411663"/>
                        <a:ext cx="5532437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358775" y="5178425"/>
          <a:ext cx="224948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0" name="Equation" r:id="rId17" imgW="1028700" imgH="355600" progId="Equation.3">
                  <p:embed/>
                </p:oleObj>
              </mc:Choice>
              <mc:Fallback>
                <p:oleObj name="Equation" r:id="rId17" imgW="1028700" imgH="355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5178425"/>
                        <a:ext cx="2249488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2832100" y="5362575"/>
          <a:ext cx="47688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1" name="Equation" r:id="rId19" imgW="2222500" imgH="215900" progId="Equation.3">
                  <p:embed/>
                </p:oleObj>
              </mc:Choice>
              <mc:Fallback>
                <p:oleObj name="Equation" r:id="rId19" imgW="2222500" imgH="215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5362575"/>
                        <a:ext cx="476885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1651000" y="6046788"/>
          <a:ext cx="8032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2" name="Equation" r:id="rId21" imgW="355600" imgH="190500" progId="Equation.3">
                  <p:embed/>
                </p:oleObj>
              </mc:Choice>
              <mc:Fallback>
                <p:oleObj name="Equation" r:id="rId21" imgW="355600" imgH="19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6046788"/>
                        <a:ext cx="8032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/>
        </p:nvGraphicFramePr>
        <p:xfrm>
          <a:off x="2646363" y="6072188"/>
          <a:ext cx="6969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3" name="Equation" r:id="rId23" imgW="317500" imgH="190500" progId="Equation.3">
                  <p:embed/>
                </p:oleObj>
              </mc:Choice>
              <mc:Fallback>
                <p:oleObj name="Equation" r:id="rId23" imgW="317500" imgH="190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6072188"/>
                        <a:ext cx="69691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1"/>
          <p:cNvGraphicFramePr>
            <a:graphicFrameLocks noChangeAspect="1"/>
          </p:cNvGraphicFramePr>
          <p:nvPr/>
        </p:nvGraphicFramePr>
        <p:xfrm>
          <a:off x="3584575" y="6043613"/>
          <a:ext cx="26971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4" name="Equation" r:id="rId25" imgW="1244600" imgH="190500" progId="Equation.3">
                  <p:embed/>
                </p:oleObj>
              </mc:Choice>
              <mc:Fallback>
                <p:oleObj name="Equation" r:id="rId25" imgW="1244600" imgH="19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6043613"/>
                        <a:ext cx="2697163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317500" y="6043613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约束条件：</a:t>
            </a:r>
            <a:endParaRPr lang="en-US" altLang="zh-CN" sz="2000"/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  <p:bldP spid="1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Group 12"/>
          <p:cNvGrpSpPr>
            <a:grpSpLocks noChangeAspect="1"/>
          </p:cNvGrpSpPr>
          <p:nvPr/>
        </p:nvGrpSpPr>
        <p:grpSpPr bwMode="auto">
          <a:xfrm>
            <a:off x="5759450" y="701675"/>
            <a:ext cx="2973388" cy="4365625"/>
            <a:chOff x="5532801" y="929718"/>
            <a:chExt cx="3303643" cy="4851727"/>
          </a:xfrm>
        </p:grpSpPr>
        <p:pic>
          <p:nvPicPr>
            <p:cNvPr id="37902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801" y="929718"/>
              <a:ext cx="3303643" cy="485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3" name="Rectangle 14"/>
            <p:cNvSpPr>
              <a:spLocks noChangeArrowheads="1"/>
            </p:cNvSpPr>
            <p:nvPr/>
          </p:nvSpPr>
          <p:spPr bwMode="auto">
            <a:xfrm>
              <a:off x="8624793" y="3876333"/>
              <a:ext cx="185193" cy="343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 type="triangle" w="sm" len="lg"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37904" name="Object 7"/>
            <p:cNvGraphicFramePr>
              <a:graphicFrameLocks noChangeAspect="1"/>
            </p:cNvGraphicFramePr>
            <p:nvPr/>
          </p:nvGraphicFramePr>
          <p:xfrm>
            <a:off x="8598342" y="3942482"/>
            <a:ext cx="218443" cy="295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36" name="Equation" r:id="rId6" imgW="114300" imgH="190500" progId="Equation.DSMT4">
                    <p:embed/>
                  </p:oleObj>
                </mc:Choice>
                <mc:Fallback>
                  <p:oleObj name="Equation" r:id="rId6" imgW="114300" imgH="1905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8342" y="3942482"/>
                          <a:ext cx="218443" cy="295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讨论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小环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的相对运动规律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7891" name="Object 2"/>
          <p:cNvGraphicFramePr>
            <a:graphicFrameLocks noChangeAspect="1"/>
          </p:cNvGraphicFramePr>
          <p:nvPr/>
        </p:nvGraphicFramePr>
        <p:xfrm>
          <a:off x="414338" y="657225"/>
          <a:ext cx="522446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7" name="Equation" r:id="rId8" imgW="2438400" imgH="279400" progId="Equation.3">
                  <p:embed/>
                </p:oleObj>
              </mc:Choice>
              <mc:Fallback>
                <p:oleObj name="Equation" r:id="rId8" imgW="24384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657225"/>
                        <a:ext cx="5224462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214643"/>
              </p:ext>
            </p:extLst>
          </p:nvPr>
        </p:nvGraphicFramePr>
        <p:xfrm>
          <a:off x="395288" y="1297627"/>
          <a:ext cx="38369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8" name="Equation" r:id="rId10" imgW="1790700" imgH="292100" progId="Equation.3">
                  <p:embed/>
                </p:oleObj>
              </mc:Choice>
              <mc:Fallback>
                <p:oleObj name="Equation" r:id="rId10" imgW="17907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97627"/>
                        <a:ext cx="383698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080979"/>
              </p:ext>
            </p:extLst>
          </p:nvPr>
        </p:nvGraphicFramePr>
        <p:xfrm>
          <a:off x="458788" y="1954582"/>
          <a:ext cx="135731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9" name="Equation" r:id="rId12" imgW="622300" imgH="304800" progId="Equation.3">
                  <p:embed/>
                </p:oleObj>
              </mc:Choice>
              <mc:Fallback>
                <p:oleObj name="Equation" r:id="rId12" imgW="622300" imgH="304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954582"/>
                        <a:ext cx="135731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90116"/>
              </p:ext>
            </p:extLst>
          </p:nvPr>
        </p:nvGraphicFramePr>
        <p:xfrm>
          <a:off x="2128838" y="1922832"/>
          <a:ext cx="19939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" name="Equation" r:id="rId14" imgW="889000" imgH="342900" progId="Equation.3">
                  <p:embed/>
                </p:oleObj>
              </mc:Choice>
              <mc:Fallback>
                <p:oleObj name="Equation" r:id="rId14" imgW="8890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1922832"/>
                        <a:ext cx="199390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48238"/>
              </p:ext>
            </p:extLst>
          </p:nvPr>
        </p:nvGraphicFramePr>
        <p:xfrm>
          <a:off x="442913" y="2658861"/>
          <a:ext cx="36353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1" name="Equation" r:id="rId16" imgW="1651000" imgH="215900" progId="Equation.3">
                  <p:embed/>
                </p:oleObj>
              </mc:Choice>
              <mc:Fallback>
                <p:oleObj name="Equation" r:id="rId16" imgW="16510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2658861"/>
                        <a:ext cx="36353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2" name="Text Box 12"/>
          <p:cNvSpPr txBox="1">
            <a:spLocks noChangeArrowheads="1"/>
          </p:cNvSpPr>
          <p:nvPr/>
        </p:nvSpPr>
        <p:spPr bwMode="auto">
          <a:xfrm>
            <a:off x="1054739" y="3376837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/>
              <a:t>物理意义？</a:t>
            </a:r>
            <a:endParaRPr lang="en-US" altLang="zh-CN" sz="2000" dirty="0"/>
          </a:p>
        </p:txBody>
      </p:sp>
      <p:pic>
        <p:nvPicPr>
          <p:cNvPr id="230413" name="Picture 13" descr="BD00028_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327199"/>
            <a:ext cx="5064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005742"/>
              </p:ext>
            </p:extLst>
          </p:nvPr>
        </p:nvGraphicFramePr>
        <p:xfrm>
          <a:off x="1520719" y="6051248"/>
          <a:ext cx="377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2" name="Equation" r:id="rId19" imgW="1765300" imgH="203200" progId="Equation.DSMT4">
                  <p:embed/>
                </p:oleObj>
              </mc:Choice>
              <mc:Fallback>
                <p:oleObj name="Equation" r:id="rId19" imgW="1765300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719" y="6051248"/>
                        <a:ext cx="3771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54739" y="3850872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质点相对于非惯性参考系运动的微分方程</a:t>
            </a:r>
            <a:endParaRPr lang="en-US" altLang="en-US" sz="2000"/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425711"/>
              </p:ext>
            </p:extLst>
          </p:nvPr>
        </p:nvGraphicFramePr>
        <p:xfrm>
          <a:off x="1524757" y="4315855"/>
          <a:ext cx="23622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3" name="Equation" r:id="rId21" imgW="1104900" imgH="190500" progId="Equation.DSMT4">
                  <p:embed/>
                </p:oleObj>
              </mc:Choice>
              <mc:Fallback>
                <p:oleObj name="Equation" r:id="rId21" imgW="1104900" imgH="190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757" y="4315855"/>
                        <a:ext cx="23622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1054739" y="5626898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/>
              <a:t>向</a:t>
            </a:r>
            <a:r>
              <a:rPr lang="en-US" altLang="en-US" sz="2000" dirty="0" err="1" smtClean="0"/>
              <a:t>圆环切向投影</a:t>
            </a:r>
            <a:endParaRPr lang="en-US" altLang="en-US" sz="2000" dirty="0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366390"/>
              </p:ext>
            </p:extLst>
          </p:nvPr>
        </p:nvGraphicFramePr>
        <p:xfrm>
          <a:off x="1739900" y="4711700"/>
          <a:ext cx="11144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4" name="Equation" r:id="rId23" imgW="495300" imgH="215900" progId="Equation.DSMT4">
                  <p:embed/>
                </p:oleObj>
              </mc:Choice>
              <mc:Fallback>
                <p:oleObj name="Equation" r:id="rId23" imgW="4953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4711700"/>
                        <a:ext cx="11144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781434"/>
              </p:ext>
            </p:extLst>
          </p:nvPr>
        </p:nvGraphicFramePr>
        <p:xfrm>
          <a:off x="3171825" y="4710113"/>
          <a:ext cx="16684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5" name="Equation" r:id="rId25" imgW="762000" imgH="215900" progId="Equation.DSMT4">
                  <p:embed/>
                </p:oleObj>
              </mc:Choice>
              <mc:Fallback>
                <p:oleObj name="Equation" r:id="rId25" imgW="7620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825" y="4710113"/>
                        <a:ext cx="16684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802545"/>
              </p:ext>
            </p:extLst>
          </p:nvPr>
        </p:nvGraphicFramePr>
        <p:xfrm>
          <a:off x="1730731" y="5218834"/>
          <a:ext cx="1193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6" name="Equation" r:id="rId27" imgW="558720" imgH="177480" progId="Equation.DSMT4">
                  <p:embed/>
                </p:oleObj>
              </mc:Choice>
              <mc:Fallback>
                <p:oleObj name="Equation" r:id="rId27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731" y="5218834"/>
                        <a:ext cx="1193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230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3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2" grpId="0" autoUpdateAnimBg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j-ea"/>
              </a:rPr>
              <a:t>讨论</a:t>
            </a:r>
            <a:r>
              <a:rPr lang="en-US" altLang="zh-CN" dirty="0">
                <a:latin typeface="+mj-ea"/>
              </a:rPr>
              <a:t>                   </a:t>
            </a:r>
            <a:r>
              <a:rPr lang="en-US" altLang="zh-CN" dirty="0" smtClean="0">
                <a:latin typeface="+mj-ea"/>
              </a:rPr>
              <a:t>          </a:t>
            </a:r>
            <a:r>
              <a:rPr lang="en-US" altLang="zh-CN" dirty="0" smtClean="0">
                <a:latin typeface="+mj-ea"/>
              </a:rPr>
              <a:t>  </a:t>
            </a:r>
            <a:r>
              <a:rPr lang="zh-CN" altLang="en-US" dirty="0" smtClean="0">
                <a:latin typeface="+mj-ea"/>
              </a:rPr>
              <a:t>矢量</a:t>
            </a:r>
            <a:r>
              <a:rPr lang="zh-CN" altLang="en-US" dirty="0">
                <a:latin typeface="+mj-ea"/>
              </a:rPr>
              <a:t>力学解法</a:t>
            </a:r>
            <a:endParaRPr lang="en-US" altLang="zh-CN" dirty="0">
              <a:latin typeface="+mj-ea"/>
            </a:endParaRPr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423863" y="659383"/>
            <a:ext cx="4183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约束反力对</a:t>
            </a:r>
            <a:r>
              <a:rPr lang="en-US" altLang="zh-CN" sz="2000" i="1"/>
              <a:t>y</a:t>
            </a:r>
            <a:r>
              <a:rPr lang="zh-CN" altLang="en-US" sz="2000"/>
              <a:t>轴的矩为零</a:t>
            </a:r>
            <a:endParaRPr lang="en-US" altLang="zh-CN" sz="2000"/>
          </a:p>
        </p:txBody>
      </p:sp>
      <p:graphicFrame>
        <p:nvGraphicFramePr>
          <p:cNvPr id="22938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525271"/>
              </p:ext>
            </p:extLst>
          </p:nvPr>
        </p:nvGraphicFramePr>
        <p:xfrm>
          <a:off x="784225" y="1153095"/>
          <a:ext cx="26352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" name="Equation" r:id="rId5" imgW="1206500" imgH="203200" progId="Equation.DSMT4">
                  <p:embed/>
                </p:oleObj>
              </mc:Choice>
              <mc:Fallback>
                <p:oleObj name="Equation" r:id="rId5" imgW="1206500" imgH="203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153095"/>
                        <a:ext cx="26352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3380"/>
              </p:ext>
            </p:extLst>
          </p:nvPr>
        </p:nvGraphicFramePr>
        <p:xfrm>
          <a:off x="744538" y="1689670"/>
          <a:ext cx="286543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" name="Equation" r:id="rId7" imgW="1320800" imgH="469900" progId="Equation.3">
                  <p:embed/>
                </p:oleObj>
              </mc:Choice>
              <mc:Fallback>
                <p:oleObj name="Equation" r:id="rId7" imgW="13208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1689670"/>
                        <a:ext cx="286543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1" name="Group 8"/>
          <p:cNvGrpSpPr>
            <a:grpSpLocks noChangeAspect="1"/>
          </p:cNvGrpSpPr>
          <p:nvPr/>
        </p:nvGrpSpPr>
        <p:grpSpPr bwMode="auto">
          <a:xfrm>
            <a:off x="5862638" y="704850"/>
            <a:ext cx="2973387" cy="4365625"/>
            <a:chOff x="5532801" y="929718"/>
            <a:chExt cx="3303643" cy="4851727"/>
          </a:xfrm>
        </p:grpSpPr>
        <p:pic>
          <p:nvPicPr>
            <p:cNvPr id="39949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801" y="929718"/>
              <a:ext cx="3303643" cy="4851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0" name="Rectangle 10"/>
            <p:cNvSpPr>
              <a:spLocks noChangeArrowheads="1"/>
            </p:cNvSpPr>
            <p:nvPr/>
          </p:nvSpPr>
          <p:spPr bwMode="auto">
            <a:xfrm>
              <a:off x="8624793" y="3876333"/>
              <a:ext cx="185193" cy="343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 type="triangle" w="sm" len="lg"/>
                </a14:hiddenLine>
              </a:ext>
            </a:extLst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39951" name="Object 4"/>
            <p:cNvGraphicFramePr>
              <a:graphicFrameLocks noChangeAspect="1"/>
            </p:cNvGraphicFramePr>
            <p:nvPr/>
          </p:nvGraphicFramePr>
          <p:xfrm>
            <a:off x="8598342" y="3942482"/>
            <a:ext cx="218443" cy="295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7" name="Equation" r:id="rId10" imgW="114300" imgH="190500" progId="Equation.DSMT4">
                    <p:embed/>
                  </p:oleObj>
                </mc:Choice>
                <mc:Fallback>
                  <p:oleObj name="Equation" r:id="rId10" imgW="114300" imgH="1905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8342" y="3942482"/>
                          <a:ext cx="218443" cy="295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717550" y="4570413"/>
          <a:ext cx="5532438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8" name="Equation" r:id="rId12" imgW="2527300" imgH="355600" progId="Equation.3">
                  <p:embed/>
                </p:oleObj>
              </mc:Choice>
              <mc:Fallback>
                <p:oleObj name="Equation" r:id="rId12" imgW="2527300" imgH="355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570413"/>
                        <a:ext cx="5532438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06400" y="2814638"/>
            <a:ext cx="4183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第二类拉格朗日方程：</a:t>
            </a:r>
            <a:endParaRPr lang="en-US" altLang="zh-CN" sz="200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988614"/>
              </p:ext>
            </p:extLst>
          </p:nvPr>
        </p:nvGraphicFramePr>
        <p:xfrm>
          <a:off x="723899" y="3338612"/>
          <a:ext cx="963751" cy="428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9" name="Equation" r:id="rId14" imgW="457002" imgH="203112" progId="Equation.3">
                  <p:embed/>
                </p:oleObj>
              </mc:Choice>
              <mc:Fallback>
                <p:oleObj name="Equation" r:id="rId14" imgW="457002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899" y="3338612"/>
                        <a:ext cx="963751" cy="428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747713" y="3876675"/>
          <a:ext cx="82708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0" name="Equation" r:id="rId16" imgW="405696" imgH="316950" progId="Equation.DSMT4">
                  <p:embed/>
                </p:oleObj>
              </mc:Choice>
              <mc:Fallback>
                <p:oleObj name="Equation" r:id="rId16" imgW="405696" imgH="31695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3876675"/>
                        <a:ext cx="827087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1827213" y="3844925"/>
          <a:ext cx="26431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1" name="Equation" r:id="rId18" imgW="1219200" imgH="317500" progId="Equation.3">
                  <p:embed/>
                </p:oleObj>
              </mc:Choice>
              <mc:Fallback>
                <p:oleObj name="Equation" r:id="rId18" imgW="1219200" imgH="317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3844925"/>
                        <a:ext cx="264318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2"/>
          <p:cNvCxnSpPr>
            <a:cxnSpLocks noChangeShapeType="1"/>
          </p:cNvCxnSpPr>
          <p:nvPr/>
        </p:nvCxnSpPr>
        <p:spPr bwMode="auto">
          <a:xfrm flipV="1">
            <a:off x="2193925" y="3651250"/>
            <a:ext cx="490538" cy="368300"/>
          </a:xfrm>
          <a:prstGeom prst="straightConnector1">
            <a:avLst/>
          </a:prstGeom>
          <a:noFill/>
          <a:ln w="2540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2665413" y="3435350"/>
          <a:ext cx="3762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2" name="Equation" r:id="rId20" imgW="165100" imgH="203200" progId="Equation.DSMT4">
                  <p:embed/>
                </p:oleObj>
              </mc:Choice>
              <mc:Fallback>
                <p:oleObj name="Equation" r:id="rId20" imgW="1651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3435350"/>
                        <a:ext cx="376237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9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293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29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build="p" autoUpdateAnimBg="0"/>
      <p:bldP spid="1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8"/>
          <p:cNvSpPr>
            <a:spLocks noChangeArrowheads="1"/>
          </p:cNvSpPr>
          <p:nvPr/>
        </p:nvSpPr>
        <p:spPr bwMode="auto">
          <a:xfrm>
            <a:off x="298450" y="587375"/>
            <a:ext cx="5238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"/>
              </a:spcBef>
              <a:buClr>
                <a:srgbClr val="FF3300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/>
              <a:t>已知：</a:t>
            </a:r>
            <a:r>
              <a:rPr lang="en-US" altLang="zh-CN" sz="2000"/>
              <a:t> </a:t>
            </a:r>
            <a:r>
              <a:rPr lang="en-US" altLang="zh-CN" sz="2000" i="1"/>
              <a:t>m</a:t>
            </a:r>
            <a:r>
              <a:rPr lang="en-US" altLang="zh-CN" sz="2000"/>
              <a:t>, </a:t>
            </a:r>
            <a:r>
              <a:rPr lang="en-US" altLang="zh-CN" sz="2000" i="1"/>
              <a:t>M</a:t>
            </a:r>
            <a:r>
              <a:rPr lang="en-US" altLang="zh-CN" sz="2000"/>
              <a:t>, </a:t>
            </a:r>
            <a:r>
              <a:rPr lang="en-US" altLang="zh-CN" sz="2000" i="1"/>
              <a:t>k</a:t>
            </a:r>
            <a:r>
              <a:rPr lang="en-US" altLang="zh-CN" sz="2000"/>
              <a:t>, </a:t>
            </a:r>
            <a:r>
              <a:rPr lang="en-US" altLang="zh-CN" sz="2000" i="1"/>
              <a:t>a</a:t>
            </a:r>
            <a:r>
              <a:rPr lang="zh-CN" altLang="en-US" sz="2000"/>
              <a:t>。求：系统运动微分方程。</a:t>
            </a:r>
            <a:endParaRPr lang="en-US" altLang="zh-CN" sz="2000"/>
          </a:p>
        </p:txBody>
      </p:sp>
      <p:pic>
        <p:nvPicPr>
          <p:cNvPr id="41986" name="Picture 1029" descr="14-2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3" y="603250"/>
            <a:ext cx="1828800" cy="162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84" name="Rectangle 10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Problem 8-2-5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8138" y="947738"/>
            <a:ext cx="38703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000"/>
              <a:t>解：选</a:t>
            </a:r>
            <a:r>
              <a:rPr lang="en-US" altLang="zh-CN" sz="2000" i="1"/>
              <a:t>x</a:t>
            </a:r>
            <a:r>
              <a:rPr lang="en-US" altLang="zh-CN" sz="2000"/>
              <a:t>, </a:t>
            </a:r>
            <a:r>
              <a:rPr lang="en-US" altLang="zh-CN" sz="2000" i="1"/>
              <a:t>x</a:t>
            </a:r>
            <a:r>
              <a:rPr lang="en-US" altLang="zh-CN" sz="2000" i="1" baseline="-25000"/>
              <a:t>r</a:t>
            </a:r>
            <a:r>
              <a:rPr lang="zh-CN" altLang="en-US" sz="2000"/>
              <a:t>为广义坐标</a:t>
            </a:r>
            <a:endParaRPr lang="en-US" altLang="zh-CN" sz="2000"/>
          </a:p>
        </p:txBody>
      </p:sp>
      <p:pic>
        <p:nvPicPr>
          <p:cNvPr id="6" name="Picture 5" descr="14-28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079750"/>
            <a:ext cx="2819400" cy="207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286" name="Object 2"/>
          <p:cNvGraphicFramePr>
            <a:graphicFrameLocks noChangeAspect="1"/>
          </p:cNvGraphicFramePr>
          <p:nvPr/>
        </p:nvGraphicFramePr>
        <p:xfrm>
          <a:off x="414338" y="1243013"/>
          <a:ext cx="418623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7" name="Equation" r:id="rId6" imgW="1981200" imgH="330200" progId="Equation.DSMT4">
                  <p:embed/>
                </p:oleObj>
              </mc:Choice>
              <mc:Fallback>
                <p:oleObj name="Equation" r:id="rId6" imgW="1981200" imgH="330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1243013"/>
                        <a:ext cx="4186237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7" name="Object 3"/>
          <p:cNvGraphicFramePr>
            <a:graphicFrameLocks noChangeAspect="1"/>
          </p:cNvGraphicFramePr>
          <p:nvPr/>
        </p:nvGraphicFramePr>
        <p:xfrm>
          <a:off x="417513" y="1824038"/>
          <a:ext cx="34798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8" name="Equation" r:id="rId8" imgW="1625600" imgH="330200" progId="Equation.DSMT4">
                  <p:embed/>
                </p:oleObj>
              </mc:Choice>
              <mc:Fallback>
                <p:oleObj name="Equation" r:id="rId8" imgW="16256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1824038"/>
                        <a:ext cx="34798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2" name="Object 5"/>
          <p:cNvGraphicFramePr>
            <a:graphicFrameLocks noChangeAspect="1"/>
          </p:cNvGraphicFramePr>
          <p:nvPr/>
        </p:nvGraphicFramePr>
        <p:xfrm>
          <a:off x="411163" y="3016250"/>
          <a:ext cx="311626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9" name="公式" r:id="rId10" imgW="1422400" imgH="317500" progId="Equation.3">
                  <p:embed/>
                </p:oleObj>
              </mc:Choice>
              <mc:Fallback>
                <p:oleObj name="公式" r:id="rId10" imgW="1422400" imgH="317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3016250"/>
                        <a:ext cx="311626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3" name="Object 6"/>
          <p:cNvGraphicFramePr>
            <a:graphicFrameLocks noChangeAspect="1"/>
          </p:cNvGraphicFramePr>
          <p:nvPr/>
        </p:nvGraphicFramePr>
        <p:xfrm>
          <a:off x="388938" y="3662363"/>
          <a:ext cx="24130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0" name="Equation" r:id="rId12" imgW="1104900" imgH="355600" progId="Equation.DSMT4">
                  <p:embed/>
                </p:oleObj>
              </mc:Choice>
              <mc:Fallback>
                <p:oleObj name="Equation" r:id="rId12" imgW="1104900" imgH="355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3662363"/>
                        <a:ext cx="24130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415925" y="2409825"/>
          <a:ext cx="70072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1" name="Equation" r:id="rId14" imgW="3467100" imgH="330200" progId="Equation.DSMT4">
                  <p:embed/>
                </p:oleObj>
              </mc:Choice>
              <mc:Fallback>
                <p:oleObj name="Equation" r:id="rId14" imgW="34671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2409825"/>
                        <a:ext cx="70072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3873500" y="3048000"/>
          <a:ext cx="879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2" name="Equation" r:id="rId16" imgW="406400" imgH="317500" progId="Equation.DSMT4">
                  <p:embed/>
                </p:oleObj>
              </mc:Choice>
              <mc:Fallback>
                <p:oleObj name="Equation" r:id="rId16" imgW="406400" imgH="317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3048000"/>
                        <a:ext cx="8794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3016250" y="3673475"/>
          <a:ext cx="31750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3" name="Equation" r:id="rId18" imgW="1485900" imgH="355600" progId="Equation.DSMT4">
                  <p:embed/>
                </p:oleObj>
              </mc:Choice>
              <mc:Fallback>
                <p:oleObj name="Equation" r:id="rId18" imgW="1485900" imgH="35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3673475"/>
                        <a:ext cx="31750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6762750" y="5048250"/>
          <a:ext cx="1663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4" name="Equation" r:id="rId20" imgW="800100" imgH="215900" progId="Equation.DSMT4">
                  <p:embed/>
                </p:oleObj>
              </mc:Choice>
              <mc:Fallback>
                <p:oleObj name="Equation" r:id="rId20" imgW="800100" imgH="215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0" y="5048250"/>
                        <a:ext cx="16637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398463" y="4344988"/>
          <a:ext cx="366712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5" name="Equation" r:id="rId22" imgW="1714500" imgH="317500" progId="Equation.DSMT4">
                  <p:embed/>
                </p:oleObj>
              </mc:Choice>
              <mc:Fallback>
                <p:oleObj name="Equation" r:id="rId22" imgW="1714500" imgH="317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344988"/>
                        <a:ext cx="3667125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/>
        </p:nvGraphicFramePr>
        <p:xfrm>
          <a:off x="400050" y="4922838"/>
          <a:ext cx="56546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6" name="Equation" r:id="rId24" imgW="2565400" imgH="317500" progId="Equation.DSMT4">
                  <p:embed/>
                </p:oleObj>
              </mc:Choice>
              <mc:Fallback>
                <p:oleObj name="Equation" r:id="rId24" imgW="2565400" imgH="317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922838"/>
                        <a:ext cx="565467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388938" y="5611813"/>
          <a:ext cx="31877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7" name="Equation" r:id="rId26" imgW="1524000" imgH="457200" progId="Equation.DSMT4">
                  <p:embed/>
                </p:oleObj>
              </mc:Choice>
              <mc:Fallback>
                <p:oleObj name="Equation" r:id="rId26" imgW="15240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8" y="5611813"/>
                        <a:ext cx="31877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679825" y="5738813"/>
            <a:ext cx="311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i="1"/>
              <a:t>x</a:t>
            </a:r>
            <a:r>
              <a:rPr lang="en-US" altLang="zh-CN" sz="2000" i="1" baseline="-25000"/>
              <a:t>r</a:t>
            </a:r>
            <a:r>
              <a:rPr lang="zh-CN" altLang="en-US" sz="2000"/>
              <a:t>的坐标原点宜选在弹簧静平衡位置处！</a:t>
            </a:r>
            <a:endParaRPr lang="en-US" altLang="zh-CN" sz="2000"/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2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问题的提出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565150" y="623888"/>
            <a:ext cx="223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非自由质系静力学</a:t>
            </a:r>
            <a:endParaRPr lang="en-US" altLang="zh-CN" sz="2000"/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4314825" y="650875"/>
            <a:ext cx="2236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非自由质系动力学</a:t>
            </a:r>
            <a:endParaRPr lang="en-US" altLang="zh-CN" sz="2000"/>
          </a:p>
        </p:txBody>
      </p:sp>
      <p:sp>
        <p:nvSpPr>
          <p:cNvPr id="228358" name="Text Box 6"/>
          <p:cNvSpPr txBox="1">
            <a:spLocks noChangeArrowheads="1"/>
          </p:cNvSpPr>
          <p:nvPr/>
        </p:nvSpPr>
        <p:spPr bwMode="auto">
          <a:xfrm>
            <a:off x="409575" y="2116138"/>
            <a:ext cx="128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平衡方程</a:t>
            </a:r>
            <a:endParaRPr lang="en-US" altLang="zh-CN" sz="200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38188" y="1039813"/>
            <a:ext cx="1328737" cy="1036637"/>
            <a:chOff x="1434" y="795"/>
            <a:chExt cx="837" cy="653"/>
          </a:xfrm>
        </p:grpSpPr>
        <p:sp>
          <p:nvSpPr>
            <p:cNvPr id="7210" name="Text Box 7"/>
            <p:cNvSpPr txBox="1">
              <a:spLocks noChangeArrowheads="1"/>
            </p:cNvSpPr>
            <p:nvPr/>
          </p:nvSpPr>
          <p:spPr bwMode="auto">
            <a:xfrm>
              <a:off x="1524" y="918"/>
              <a:ext cx="74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牛顿力学</a:t>
              </a:r>
              <a:endParaRPr lang="en-US" altLang="zh-CN" sz="1800"/>
            </a:p>
          </p:txBody>
        </p:sp>
        <p:sp>
          <p:nvSpPr>
            <p:cNvPr id="7211" name="AutoShape 8"/>
            <p:cNvSpPr>
              <a:spLocks noChangeArrowheads="1"/>
            </p:cNvSpPr>
            <p:nvPr/>
          </p:nvSpPr>
          <p:spPr bwMode="auto">
            <a:xfrm>
              <a:off x="1434" y="795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</p:grpSp>
      <p:graphicFrame>
        <p:nvGraphicFramePr>
          <p:cNvPr id="228361" name="Object 2"/>
          <p:cNvGraphicFramePr>
            <a:graphicFrameLocks noChangeAspect="1"/>
          </p:cNvGraphicFramePr>
          <p:nvPr/>
        </p:nvGraphicFramePr>
        <p:xfrm>
          <a:off x="527050" y="2493963"/>
          <a:ext cx="8747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5" name="Equation" r:id="rId5" imgW="457200" imgH="190500" progId="Equation.DSMT4">
                  <p:embed/>
                </p:oleObj>
              </mc:Choice>
              <mc:Fallback>
                <p:oleObj name="Equation" r:id="rId5" imgW="457200" imgH="190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2493963"/>
                        <a:ext cx="87471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2" name="Object 3"/>
          <p:cNvGraphicFramePr>
            <a:graphicFrameLocks noChangeAspect="1"/>
          </p:cNvGraphicFramePr>
          <p:nvPr/>
        </p:nvGraphicFramePr>
        <p:xfrm>
          <a:off x="531813" y="2879725"/>
          <a:ext cx="9429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6" name="Equation" r:id="rId7" imgW="507780" imgH="215806" progId="Equation.DSMT4">
                  <p:embed/>
                </p:oleObj>
              </mc:Choice>
              <mc:Fallback>
                <p:oleObj name="Equation" r:id="rId7" imgW="507780" imgH="21580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2879725"/>
                        <a:ext cx="9429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3" name="Text Box 11"/>
          <p:cNvSpPr txBox="1">
            <a:spLocks noChangeArrowheads="1"/>
          </p:cNvSpPr>
          <p:nvPr/>
        </p:nvSpPr>
        <p:spPr bwMode="auto">
          <a:xfrm>
            <a:off x="404813" y="3441700"/>
            <a:ext cx="16605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未知约束力</a:t>
            </a:r>
            <a:endParaRPr lang="en-US" altLang="zh-CN" sz="2000"/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未知数太多</a:t>
            </a:r>
            <a:endParaRPr lang="en-US" altLang="zh-CN" sz="2000"/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联立求解</a:t>
            </a:r>
            <a:endParaRPr lang="en-US" altLang="zh-CN" sz="2000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190750" y="1036638"/>
            <a:ext cx="1279525" cy="1036637"/>
            <a:chOff x="1434" y="787"/>
            <a:chExt cx="806" cy="653"/>
          </a:xfrm>
        </p:grpSpPr>
        <p:sp>
          <p:nvSpPr>
            <p:cNvPr id="7208" name="Text Box 14"/>
            <p:cNvSpPr txBox="1">
              <a:spLocks noChangeArrowheads="1"/>
            </p:cNvSpPr>
            <p:nvPr/>
          </p:nvSpPr>
          <p:spPr bwMode="auto">
            <a:xfrm>
              <a:off x="1524" y="894"/>
              <a:ext cx="7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分析力学</a:t>
              </a:r>
              <a:endParaRPr lang="en-US" altLang="zh-CN" sz="1800"/>
            </a:p>
          </p:txBody>
        </p:sp>
        <p:sp>
          <p:nvSpPr>
            <p:cNvPr id="7209" name="AutoShape 15"/>
            <p:cNvSpPr>
              <a:spLocks noChangeArrowheads="1"/>
            </p:cNvSpPr>
            <p:nvPr/>
          </p:nvSpPr>
          <p:spPr bwMode="auto">
            <a:xfrm>
              <a:off x="1434" y="787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</p:grpSp>
      <p:sp>
        <p:nvSpPr>
          <p:cNvPr id="228368" name="Text Box 16"/>
          <p:cNvSpPr txBox="1">
            <a:spLocks noChangeArrowheads="1"/>
          </p:cNvSpPr>
          <p:nvPr/>
        </p:nvSpPr>
        <p:spPr bwMode="auto">
          <a:xfrm>
            <a:off x="1920875" y="2112963"/>
            <a:ext cx="1538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虚位移原理</a:t>
            </a:r>
            <a:endParaRPr lang="en-US" altLang="zh-CN" sz="2000"/>
          </a:p>
        </p:txBody>
      </p:sp>
      <p:graphicFrame>
        <p:nvGraphicFramePr>
          <p:cNvPr id="228369" name="Object 4"/>
          <p:cNvGraphicFramePr>
            <a:graphicFrameLocks noChangeAspect="1"/>
          </p:cNvGraphicFramePr>
          <p:nvPr/>
        </p:nvGraphicFramePr>
        <p:xfrm>
          <a:off x="1968500" y="2562225"/>
          <a:ext cx="13684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7" name="Equation" r:id="rId9" imgW="761669" imgH="317362" progId="Equation.DSMT4">
                  <p:embed/>
                </p:oleObj>
              </mc:Choice>
              <mc:Fallback>
                <p:oleObj name="Equation" r:id="rId9" imgW="761669" imgH="31736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2562225"/>
                        <a:ext cx="13684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2235200" y="3141663"/>
            <a:ext cx="1290638" cy="1036637"/>
            <a:chOff x="1434" y="923"/>
            <a:chExt cx="813" cy="653"/>
          </a:xfrm>
        </p:grpSpPr>
        <p:sp>
          <p:nvSpPr>
            <p:cNvPr id="7206" name="Text Box 20"/>
            <p:cNvSpPr txBox="1">
              <a:spLocks noChangeArrowheads="1"/>
            </p:cNvSpPr>
            <p:nvPr/>
          </p:nvSpPr>
          <p:spPr bwMode="auto">
            <a:xfrm>
              <a:off x="1536" y="1054"/>
              <a:ext cx="71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 dirty="0"/>
                <a:t>广义坐标</a:t>
              </a:r>
              <a:endParaRPr lang="en-US" altLang="zh-CN" sz="1800" dirty="0"/>
            </a:p>
          </p:txBody>
        </p:sp>
        <p:sp>
          <p:nvSpPr>
            <p:cNvPr id="7207" name="AutoShape 21"/>
            <p:cNvSpPr>
              <a:spLocks noChangeArrowheads="1"/>
            </p:cNvSpPr>
            <p:nvPr/>
          </p:nvSpPr>
          <p:spPr bwMode="auto">
            <a:xfrm>
              <a:off x="1434" y="923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</p:grpSp>
      <p:graphicFrame>
        <p:nvGraphicFramePr>
          <p:cNvPr id="228374" name="Object 5"/>
          <p:cNvGraphicFramePr>
            <a:graphicFrameLocks noChangeAspect="1"/>
          </p:cNvGraphicFramePr>
          <p:nvPr/>
        </p:nvGraphicFramePr>
        <p:xfrm>
          <a:off x="2190750" y="4256088"/>
          <a:ext cx="7334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" name="Equation" r:id="rId11" imgW="393529" imgH="228501" progId="Equation.DSMT4">
                  <p:embed/>
                </p:oleObj>
              </mc:Choice>
              <mc:Fallback>
                <p:oleObj name="Equation" r:id="rId11" imgW="393529" imgH="22850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4256088"/>
                        <a:ext cx="7334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75" name="Text Box 23"/>
          <p:cNvSpPr txBox="1">
            <a:spLocks noChangeArrowheads="1"/>
          </p:cNvSpPr>
          <p:nvPr/>
        </p:nvSpPr>
        <p:spPr bwMode="auto">
          <a:xfrm>
            <a:off x="2262188" y="4911725"/>
            <a:ext cx="3155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无未知约束力</a:t>
            </a:r>
            <a:endParaRPr lang="en-US" altLang="zh-CN" sz="2000"/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方程数和自由度数相等</a:t>
            </a:r>
            <a:endParaRPr lang="en-US" altLang="zh-CN" sz="2000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410075" y="1068388"/>
            <a:ext cx="1309688" cy="1036637"/>
            <a:chOff x="1434" y="803"/>
            <a:chExt cx="825" cy="653"/>
          </a:xfrm>
        </p:grpSpPr>
        <p:sp>
          <p:nvSpPr>
            <p:cNvPr id="7204" name="Text Box 25"/>
            <p:cNvSpPr txBox="1">
              <a:spLocks noChangeArrowheads="1"/>
            </p:cNvSpPr>
            <p:nvPr/>
          </p:nvSpPr>
          <p:spPr bwMode="auto">
            <a:xfrm>
              <a:off x="1524" y="898"/>
              <a:ext cx="7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牛顿力学</a:t>
              </a:r>
              <a:endParaRPr lang="en-US" altLang="zh-CN" sz="1800"/>
            </a:p>
          </p:txBody>
        </p:sp>
        <p:sp>
          <p:nvSpPr>
            <p:cNvPr id="7205" name="AutoShape 26"/>
            <p:cNvSpPr>
              <a:spLocks noChangeArrowheads="1"/>
            </p:cNvSpPr>
            <p:nvPr/>
          </p:nvSpPr>
          <p:spPr bwMode="auto">
            <a:xfrm>
              <a:off x="1434" y="803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132513" y="1068388"/>
            <a:ext cx="1330325" cy="1036637"/>
            <a:chOff x="1434" y="827"/>
            <a:chExt cx="838" cy="653"/>
          </a:xfrm>
        </p:grpSpPr>
        <p:sp>
          <p:nvSpPr>
            <p:cNvPr id="7202" name="Text Box 28"/>
            <p:cNvSpPr txBox="1">
              <a:spLocks noChangeArrowheads="1"/>
            </p:cNvSpPr>
            <p:nvPr/>
          </p:nvSpPr>
          <p:spPr bwMode="auto">
            <a:xfrm>
              <a:off x="1524" y="904"/>
              <a:ext cx="7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分析力学</a:t>
              </a:r>
              <a:endParaRPr lang="en-US" altLang="zh-CN" sz="1800"/>
            </a:p>
          </p:txBody>
        </p:sp>
        <p:sp>
          <p:nvSpPr>
            <p:cNvPr id="7203" name="AutoShape 29"/>
            <p:cNvSpPr>
              <a:spLocks noChangeArrowheads="1"/>
            </p:cNvSpPr>
            <p:nvPr/>
          </p:nvSpPr>
          <p:spPr bwMode="auto">
            <a:xfrm>
              <a:off x="1434" y="827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28382" name="Text Box 30"/>
          <p:cNvSpPr txBox="1">
            <a:spLocks noChangeArrowheads="1"/>
          </p:cNvSpPr>
          <p:nvPr/>
        </p:nvSpPr>
        <p:spPr bwMode="auto">
          <a:xfrm>
            <a:off x="3911600" y="2085975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动量方程</a:t>
            </a:r>
            <a:endParaRPr lang="en-US" altLang="zh-CN" sz="2000"/>
          </a:p>
        </p:txBody>
      </p:sp>
      <p:graphicFrame>
        <p:nvGraphicFramePr>
          <p:cNvPr id="228383" name="Object 6"/>
          <p:cNvGraphicFramePr>
            <a:graphicFrameLocks noChangeAspect="1"/>
          </p:cNvGraphicFramePr>
          <p:nvPr/>
        </p:nvGraphicFramePr>
        <p:xfrm>
          <a:off x="3970338" y="2493963"/>
          <a:ext cx="13144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" name="Equation" r:id="rId13" imgW="710891" imgH="215806" progId="Equation.DSMT4">
                  <p:embed/>
                </p:oleObj>
              </mc:Choice>
              <mc:Fallback>
                <p:oleObj name="Equation" r:id="rId13" imgW="710891" imgH="21580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2493963"/>
                        <a:ext cx="13144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84" name="Object 7"/>
          <p:cNvGraphicFramePr>
            <a:graphicFrameLocks noChangeAspect="1"/>
          </p:cNvGraphicFramePr>
          <p:nvPr/>
        </p:nvGraphicFramePr>
        <p:xfrm>
          <a:off x="3959225" y="2887663"/>
          <a:ext cx="150653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" name="Equation" r:id="rId15" imgW="837836" imgH="215806" progId="Equation.DSMT4">
                  <p:embed/>
                </p:oleObj>
              </mc:Choice>
              <mc:Fallback>
                <p:oleObj name="Equation" r:id="rId15" imgW="837836" imgH="21580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2887663"/>
                        <a:ext cx="1506538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86" name="Object 8"/>
          <p:cNvGraphicFramePr>
            <a:graphicFrameLocks noChangeAspect="1"/>
          </p:cNvGraphicFramePr>
          <p:nvPr/>
        </p:nvGraphicFramePr>
        <p:xfrm>
          <a:off x="4462463" y="4095750"/>
          <a:ext cx="9064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" name="Equation" r:id="rId17" imgW="457002" imgH="406224" progId="Equation.DSMT4">
                  <p:embed/>
                </p:oleObj>
              </mc:Choice>
              <mc:Fallback>
                <p:oleObj name="Equation" r:id="rId17" imgW="457002" imgH="406224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463" y="4095750"/>
                        <a:ext cx="90646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2882900" y="3997325"/>
            <a:ext cx="1530350" cy="622300"/>
            <a:chOff x="3035" y="2865"/>
            <a:chExt cx="964" cy="392"/>
          </a:xfrm>
        </p:grpSpPr>
        <p:sp>
          <p:nvSpPr>
            <p:cNvPr id="7200" name="AutoShape 33"/>
            <p:cNvSpPr>
              <a:spLocks noChangeArrowheads="1"/>
            </p:cNvSpPr>
            <p:nvPr/>
          </p:nvSpPr>
          <p:spPr bwMode="auto">
            <a:xfrm>
              <a:off x="3165" y="3068"/>
              <a:ext cx="800" cy="189"/>
            </a:xfrm>
            <a:prstGeom prst="rightArrow">
              <a:avLst>
                <a:gd name="adj1" fmla="val 50000"/>
                <a:gd name="adj2" fmla="val 105820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7201" name="Text Box 35"/>
            <p:cNvSpPr txBox="1">
              <a:spLocks noChangeArrowheads="1"/>
            </p:cNvSpPr>
            <p:nvPr/>
          </p:nvSpPr>
          <p:spPr bwMode="auto">
            <a:xfrm>
              <a:off x="3035" y="2865"/>
              <a:ext cx="9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主动力有势</a:t>
              </a:r>
              <a:endParaRPr lang="en-US" altLang="zh-CN" sz="1800"/>
            </a:p>
          </p:txBody>
        </p:sp>
      </p:grpSp>
      <p:pic>
        <p:nvPicPr>
          <p:cNvPr id="228390" name="Picture 38" descr="BD00028_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4133850"/>
            <a:ext cx="6000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91" name="Text Box 39"/>
          <p:cNvSpPr txBox="1">
            <a:spLocks noChangeArrowheads="1"/>
          </p:cNvSpPr>
          <p:nvPr/>
        </p:nvSpPr>
        <p:spPr bwMode="auto">
          <a:xfrm>
            <a:off x="5672138" y="2079625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达</a:t>
            </a:r>
            <a:r>
              <a:rPr lang="en-US" altLang="zh-CN" sz="2000"/>
              <a:t>-</a:t>
            </a:r>
            <a:r>
              <a:rPr lang="zh-CN" altLang="en-US" sz="2000"/>
              <a:t>拉原理</a:t>
            </a:r>
            <a:endParaRPr lang="en-US" altLang="zh-CN" sz="2000"/>
          </a:p>
        </p:txBody>
      </p:sp>
      <p:graphicFrame>
        <p:nvGraphicFramePr>
          <p:cNvPr id="22839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040125"/>
              </p:ext>
            </p:extLst>
          </p:nvPr>
        </p:nvGraphicFramePr>
        <p:xfrm>
          <a:off x="5728418" y="2496443"/>
          <a:ext cx="2283427" cy="621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" name="Equation" r:id="rId20" imgW="1168400" imgH="317500" progId="Equation.DSMT4">
                  <p:embed/>
                </p:oleObj>
              </mc:Choice>
              <mc:Fallback>
                <p:oleObj name="Equation" r:id="rId20" imgW="1168400" imgH="317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418" y="2496443"/>
                        <a:ext cx="2283427" cy="621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246813" y="3057525"/>
            <a:ext cx="1473200" cy="1036638"/>
            <a:chOff x="1434" y="923"/>
            <a:chExt cx="928" cy="653"/>
          </a:xfrm>
        </p:grpSpPr>
        <p:sp>
          <p:nvSpPr>
            <p:cNvPr id="7198" name="Text Box 42"/>
            <p:cNvSpPr txBox="1">
              <a:spLocks noChangeArrowheads="1"/>
            </p:cNvSpPr>
            <p:nvPr/>
          </p:nvSpPr>
          <p:spPr bwMode="auto">
            <a:xfrm>
              <a:off x="1544" y="1044"/>
              <a:ext cx="81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2475"/>
                </a:lnSpc>
              </a:pPr>
              <a:r>
                <a:rPr lang="zh-CN" altLang="en-US" sz="1800" dirty="0"/>
                <a:t>广义坐标</a:t>
              </a:r>
              <a:endParaRPr lang="en-US" altLang="zh-CN" sz="1800" dirty="0"/>
            </a:p>
          </p:txBody>
        </p:sp>
        <p:sp>
          <p:nvSpPr>
            <p:cNvPr id="7199" name="AutoShape 43"/>
            <p:cNvSpPr>
              <a:spLocks noChangeArrowheads="1"/>
            </p:cNvSpPr>
            <p:nvPr/>
          </p:nvSpPr>
          <p:spPr bwMode="auto">
            <a:xfrm>
              <a:off x="1434" y="923"/>
              <a:ext cx="172" cy="653"/>
            </a:xfrm>
            <a:prstGeom prst="downArrow">
              <a:avLst>
                <a:gd name="adj1" fmla="val 50000"/>
                <a:gd name="adj2" fmla="val 94913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</p:grpSp>
      <p:grpSp>
        <p:nvGrpSpPr>
          <p:cNvPr id="41" name="Group 37"/>
          <p:cNvGrpSpPr>
            <a:grpSpLocks/>
          </p:cNvGrpSpPr>
          <p:nvPr/>
        </p:nvGrpSpPr>
        <p:grpSpPr bwMode="auto">
          <a:xfrm>
            <a:off x="6618288" y="3925888"/>
            <a:ext cx="1530350" cy="622300"/>
            <a:chOff x="3071" y="2865"/>
            <a:chExt cx="964" cy="392"/>
          </a:xfrm>
        </p:grpSpPr>
        <p:sp>
          <p:nvSpPr>
            <p:cNvPr id="7196" name="AutoShape 33"/>
            <p:cNvSpPr>
              <a:spLocks noChangeArrowheads="1"/>
            </p:cNvSpPr>
            <p:nvPr/>
          </p:nvSpPr>
          <p:spPr bwMode="auto">
            <a:xfrm>
              <a:off x="3165" y="3068"/>
              <a:ext cx="800" cy="189"/>
            </a:xfrm>
            <a:prstGeom prst="rightArrow">
              <a:avLst>
                <a:gd name="adj1" fmla="val 50000"/>
                <a:gd name="adj2" fmla="val 105820"/>
              </a:avLst>
            </a:prstGeom>
            <a:solidFill>
              <a:srgbClr val="FFFF00"/>
            </a:solidFill>
            <a:ln w="15875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7197" name="Text Box 35"/>
            <p:cNvSpPr txBox="1">
              <a:spLocks noChangeArrowheads="1"/>
            </p:cNvSpPr>
            <p:nvPr/>
          </p:nvSpPr>
          <p:spPr bwMode="auto">
            <a:xfrm>
              <a:off x="3071" y="2865"/>
              <a:ext cx="9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800"/>
                <a:t>主动力有势</a:t>
              </a:r>
              <a:endParaRPr lang="en-US" altLang="zh-CN" sz="1800"/>
            </a:p>
          </p:txBody>
        </p:sp>
      </p:grpSp>
      <p:pic>
        <p:nvPicPr>
          <p:cNvPr id="44" name="Picture 38" descr="BD00028_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38" y="4083050"/>
            <a:ext cx="6000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28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28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283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283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28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228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228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228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228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500"/>
                                        <p:tgtEl>
                                          <p:spTgt spid="2283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22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228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228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2283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50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228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8" grpId="0" build="p" autoUpdateAnimBg="0" advAuto="0"/>
      <p:bldP spid="228363" grpId="0" build="p" autoUpdateAnimBg="0"/>
      <p:bldP spid="228368" grpId="0" build="p" autoUpdateAnimBg="0" advAuto="0"/>
      <p:bldP spid="228375" grpId="0" build="p" autoUpdateAnimBg="0"/>
      <p:bldP spid="228382" grpId="0" build="p" autoUpdateAnimBg="0" advAuto="0"/>
      <p:bldP spid="228391" grpId="0" build="p" autoUpdateAnimBg="0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讨论</a:t>
            </a:r>
            <a:endParaRPr lang="en-US" altLang="zh-CN"/>
          </a:p>
        </p:txBody>
      </p:sp>
      <p:pic>
        <p:nvPicPr>
          <p:cNvPr id="44034" name="Picture 4" descr="14-28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668338"/>
            <a:ext cx="2819400" cy="207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035" name="Object 2"/>
          <p:cNvGraphicFramePr>
            <a:graphicFrameLocks noChangeAspect="1"/>
          </p:cNvGraphicFramePr>
          <p:nvPr/>
        </p:nvGraphicFramePr>
        <p:xfrm>
          <a:off x="688975" y="1549400"/>
          <a:ext cx="43005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5" name="Equation" r:id="rId5" imgW="1981200" imgH="330200" progId="Equation.DSMT4">
                  <p:embed/>
                </p:oleObj>
              </mc:Choice>
              <mc:Fallback>
                <p:oleObj name="Equation" r:id="rId5" imgW="1981200" imgH="330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" y="1549400"/>
                        <a:ext cx="430053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3"/>
          <p:cNvGraphicFramePr>
            <a:graphicFrameLocks noChangeAspect="1"/>
          </p:cNvGraphicFramePr>
          <p:nvPr/>
        </p:nvGraphicFramePr>
        <p:xfrm>
          <a:off x="690563" y="2200275"/>
          <a:ext cx="36512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6" name="Equation" r:id="rId7" imgW="1625600" imgH="330200" progId="Equation.DSMT4">
                  <p:embed/>
                </p:oleObj>
              </mc:Choice>
              <mc:Fallback>
                <p:oleObj name="Equation" r:id="rId7" imgW="16256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200275"/>
                        <a:ext cx="36512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615950" y="614363"/>
          <a:ext cx="34242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7" name="Equation" r:id="rId9" imgW="1562100" imgH="457200" progId="Equation.DSMT4">
                  <p:embed/>
                </p:oleObj>
              </mc:Choice>
              <mc:Fallback>
                <p:oleObj name="Equation" r:id="rId9" imgW="15621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614363"/>
                        <a:ext cx="342423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2" name="Object 5"/>
          <p:cNvGraphicFramePr>
            <a:graphicFrameLocks noChangeAspect="1"/>
          </p:cNvGraphicFramePr>
          <p:nvPr/>
        </p:nvGraphicFramePr>
        <p:xfrm>
          <a:off x="2776538" y="4533900"/>
          <a:ext cx="63674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8" name="Equation" r:id="rId11" imgW="2832100" imgH="190500" progId="Equation.DSMT4">
                  <p:embed/>
                </p:oleObj>
              </mc:Choice>
              <mc:Fallback>
                <p:oleObj name="Equation" r:id="rId11" imgW="2832100" imgH="190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4533900"/>
                        <a:ext cx="6367462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6"/>
          <p:cNvGraphicFramePr>
            <a:graphicFrameLocks noChangeAspect="1"/>
          </p:cNvGraphicFramePr>
          <p:nvPr/>
        </p:nvGraphicFramePr>
        <p:xfrm>
          <a:off x="711200" y="3006725"/>
          <a:ext cx="30575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9" name="Equation" r:id="rId13" imgW="1346200" imgH="215900" progId="Equation.DSMT4">
                  <p:embed/>
                </p:oleObj>
              </mc:Choice>
              <mc:Fallback>
                <p:oleObj name="Equation" r:id="rId13" imgW="1346200" imgH="215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006725"/>
                        <a:ext cx="305752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5" name="Object 7"/>
          <p:cNvGraphicFramePr>
            <a:graphicFrameLocks noChangeAspect="1"/>
          </p:cNvGraphicFramePr>
          <p:nvPr/>
        </p:nvGraphicFramePr>
        <p:xfrm>
          <a:off x="684213" y="3505200"/>
          <a:ext cx="9779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0" name="Equation" r:id="rId15" imgW="431800" imgH="355600" progId="Equation.DSMT4">
                  <p:embed/>
                </p:oleObj>
              </mc:Choice>
              <mc:Fallback>
                <p:oleObj name="Equation" r:id="rId15" imgW="431800" imgH="355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05200"/>
                        <a:ext cx="9779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6" name="AutoShape 12"/>
          <p:cNvSpPr>
            <a:spLocks noChangeArrowheads="1"/>
          </p:cNvSpPr>
          <p:nvPr/>
        </p:nvSpPr>
        <p:spPr bwMode="auto">
          <a:xfrm>
            <a:off x="1700213" y="3838575"/>
            <a:ext cx="731837" cy="182563"/>
          </a:xfrm>
          <a:prstGeom prst="rightArrow">
            <a:avLst>
              <a:gd name="adj1" fmla="val 50000"/>
              <a:gd name="adj2" fmla="val 100217"/>
            </a:avLst>
          </a:prstGeom>
          <a:solidFill>
            <a:srgbClr val="FFFF00"/>
          </a:solidFill>
          <a:ln w="127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graphicFrame>
        <p:nvGraphicFramePr>
          <p:cNvPr id="236557" name="Object 8"/>
          <p:cNvGraphicFramePr>
            <a:graphicFrameLocks noChangeAspect="1"/>
          </p:cNvGraphicFramePr>
          <p:nvPr/>
        </p:nvGraphicFramePr>
        <p:xfrm>
          <a:off x="695325" y="4333875"/>
          <a:ext cx="16065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1" name="Equation" r:id="rId17" imgW="698500" imgH="342900" progId="Equation.DSMT4">
                  <p:embed/>
                </p:oleObj>
              </mc:Choice>
              <mc:Fallback>
                <p:oleObj name="Equation" r:id="rId17" imgW="698500" imgH="342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4333875"/>
                        <a:ext cx="16065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59" name="Object 9"/>
          <p:cNvGraphicFramePr>
            <a:graphicFrameLocks noChangeAspect="1"/>
          </p:cNvGraphicFramePr>
          <p:nvPr/>
        </p:nvGraphicFramePr>
        <p:xfrm>
          <a:off x="2527300" y="3705225"/>
          <a:ext cx="30384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2" name="Equation" r:id="rId19" imgW="1333500" imgH="190500" progId="Equation.DSMT4">
                  <p:embed/>
                </p:oleObj>
              </mc:Choice>
              <mc:Fallback>
                <p:oleObj name="Equation" r:id="rId19" imgW="1333500" imgH="190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705225"/>
                        <a:ext cx="303847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60" name="Object 10"/>
          <p:cNvGraphicFramePr>
            <a:graphicFrameLocks noChangeAspect="1"/>
          </p:cNvGraphicFramePr>
          <p:nvPr/>
        </p:nvGraphicFramePr>
        <p:xfrm>
          <a:off x="2849563" y="4976813"/>
          <a:ext cx="29448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3" name="Equation" r:id="rId21" imgW="1282700" imgH="190500" progId="Equation.DSMT4">
                  <p:embed/>
                </p:oleObj>
              </mc:Choice>
              <mc:Fallback>
                <p:oleObj name="Equation" r:id="rId21" imgW="1282700" imgH="190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4976813"/>
                        <a:ext cx="29448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9" descr="PE01561_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5570538"/>
            <a:ext cx="13446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2300288" y="4654550"/>
            <a:ext cx="484187" cy="193675"/>
          </a:xfrm>
          <a:prstGeom prst="rightArrow">
            <a:avLst>
              <a:gd name="adj1" fmla="val 50000"/>
              <a:gd name="adj2" fmla="val 99826"/>
            </a:avLst>
          </a:prstGeom>
          <a:solidFill>
            <a:srgbClr val="FFFF00"/>
          </a:solidFill>
          <a:ln w="127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2381250" y="5700713"/>
            <a:ext cx="50466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能否直接找出系统的守恒量？</a:t>
            </a:r>
            <a:endParaRPr lang="en-US" altLang="zh-CN" sz="2000"/>
          </a:p>
          <a:p>
            <a:r>
              <a:rPr lang="zh-CN" altLang="en-US" sz="2000"/>
              <a:t>即能否直接找出拉格朗日方程的积分结果？</a:t>
            </a:r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6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6" grpId="0" animBg="1"/>
      <p:bldP spid="1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15" name="Rectangle 83"/>
          <p:cNvSpPr>
            <a:spLocks noGrp="1" noChangeArrowheads="1"/>
          </p:cNvSpPr>
          <p:nvPr>
            <p:ph type="title"/>
          </p:nvPr>
        </p:nvSpPr>
        <p:spPr>
          <a:xfrm>
            <a:off x="271463" y="-23813"/>
            <a:ext cx="7540625" cy="615951"/>
          </a:xfrm>
        </p:spPr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广义坐标形式的达朗贝尔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拉格朗日原理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5274" name="Text Box 42"/>
          <p:cNvSpPr txBox="1">
            <a:spLocks noChangeArrowheads="1"/>
          </p:cNvSpPr>
          <p:nvPr/>
        </p:nvSpPr>
        <p:spPr bwMode="auto">
          <a:xfrm>
            <a:off x="306388" y="596900"/>
            <a:ext cx="5222875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理想完整约束</a:t>
            </a:r>
            <a:r>
              <a:rPr lang="zh-CN" altLang="en-US" sz="2000"/>
              <a:t>系统：广义坐标为</a:t>
            </a:r>
            <a:r>
              <a:rPr lang="en-US" altLang="zh-CN" sz="2000" i="1"/>
              <a:t>q</a:t>
            </a:r>
            <a:r>
              <a:rPr lang="en-US" altLang="zh-CN" sz="2000" baseline="-25000"/>
              <a:t>1</a:t>
            </a:r>
            <a:r>
              <a:rPr lang="en-US" altLang="zh-CN" sz="2000"/>
              <a:t>, </a:t>
            </a:r>
            <a:r>
              <a:rPr lang="en-US" altLang="zh-CN" sz="2000" i="1"/>
              <a:t>q</a:t>
            </a:r>
            <a:r>
              <a:rPr lang="en-US" altLang="zh-CN" sz="2000" baseline="-25000"/>
              <a:t>2</a:t>
            </a:r>
            <a:r>
              <a:rPr lang="en-US" altLang="zh-CN" sz="2000"/>
              <a:t>, </a:t>
            </a:r>
            <a:r>
              <a:rPr lang="en-US" altLang="zh-CN" sz="2000">
                <a:cs typeface="Times New Roman" panose="02020603050405020304" pitchFamily="18" charset="0"/>
              </a:rPr>
              <a:t>…, </a:t>
            </a:r>
            <a:r>
              <a:rPr lang="en-US" altLang="zh-CN" sz="2000" i="1">
                <a:cs typeface="Times New Roman" panose="02020603050405020304" pitchFamily="18" charset="0"/>
              </a:rPr>
              <a:t>q</a:t>
            </a:r>
            <a:r>
              <a:rPr lang="en-US" altLang="zh-CN" sz="2000" i="1" baseline="-25000">
                <a:cs typeface="Times New Roman" panose="02020603050405020304" pitchFamily="18" charset="0"/>
              </a:rPr>
              <a:t>n</a:t>
            </a:r>
            <a:endParaRPr lang="en-US" altLang="zh-CN" sz="2000"/>
          </a:p>
        </p:txBody>
      </p:sp>
      <p:graphicFrame>
        <p:nvGraphicFramePr>
          <p:cNvPr id="95277" name="Object 2"/>
          <p:cNvGraphicFramePr>
            <a:graphicFrameLocks noChangeAspect="1"/>
          </p:cNvGraphicFramePr>
          <p:nvPr/>
        </p:nvGraphicFramePr>
        <p:xfrm>
          <a:off x="869950" y="1182688"/>
          <a:ext cx="23129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9" name="Equation" r:id="rId4" imgW="1054100" imgH="190500" progId="Equation.3">
                  <p:embed/>
                </p:oleObj>
              </mc:Choice>
              <mc:Fallback>
                <p:oleObj name="Equation" r:id="rId4" imgW="1054100" imgH="190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182688"/>
                        <a:ext cx="23129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901700" y="2138363"/>
            <a:ext cx="5426075" cy="738187"/>
            <a:chOff x="1008" y="1473"/>
            <a:chExt cx="3418" cy="465"/>
          </a:xfrm>
        </p:grpSpPr>
        <p:sp>
          <p:nvSpPr>
            <p:cNvPr id="9242" name="Text Box 50"/>
            <p:cNvSpPr txBox="1">
              <a:spLocks noChangeArrowheads="1"/>
            </p:cNvSpPr>
            <p:nvPr/>
          </p:nvSpPr>
          <p:spPr bwMode="auto">
            <a:xfrm>
              <a:off x="1008" y="1568"/>
              <a:ext cx="25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质系动力学普遍方程：</a:t>
              </a:r>
              <a:endParaRPr lang="en-US" altLang="zh-CN" sz="2000"/>
            </a:p>
          </p:txBody>
        </p:sp>
        <p:graphicFrame>
          <p:nvGraphicFramePr>
            <p:cNvPr id="9243" name="Object 12"/>
            <p:cNvGraphicFramePr>
              <a:graphicFrameLocks noChangeAspect="1"/>
            </p:cNvGraphicFramePr>
            <p:nvPr/>
          </p:nvGraphicFramePr>
          <p:xfrm>
            <a:off x="2569" y="1473"/>
            <a:ext cx="1857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0" name="Equation" r:id="rId6" imgW="1422400" imgH="355600" progId="Equation.DSMT4">
                    <p:embed/>
                  </p:oleObj>
                </mc:Choice>
                <mc:Fallback>
                  <p:oleObj name="Equation" r:id="rId6" imgW="1422400" imgH="3556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9" y="1473"/>
                          <a:ext cx="1857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3275013" y="1023938"/>
            <a:ext cx="2363787" cy="825500"/>
            <a:chOff x="3505" y="827"/>
            <a:chExt cx="1489" cy="520"/>
          </a:xfrm>
        </p:grpSpPr>
        <p:graphicFrame>
          <p:nvGraphicFramePr>
            <p:cNvPr id="9240" name="Object 11"/>
            <p:cNvGraphicFramePr>
              <a:graphicFrameLocks noChangeAspect="1"/>
            </p:cNvGraphicFramePr>
            <p:nvPr/>
          </p:nvGraphicFramePr>
          <p:xfrm>
            <a:off x="3780" y="827"/>
            <a:ext cx="121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1" name="Equation" r:id="rId8" imgW="888614" imgH="380835" progId="Equation.DSMT4">
                    <p:embed/>
                  </p:oleObj>
                </mc:Choice>
                <mc:Fallback>
                  <p:oleObj name="Equation" r:id="rId8" imgW="888614" imgH="38083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0" y="827"/>
                          <a:ext cx="1214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1" name="AutoShape 53"/>
            <p:cNvSpPr>
              <a:spLocks noChangeArrowheads="1"/>
            </p:cNvSpPr>
            <p:nvPr/>
          </p:nvSpPr>
          <p:spPr bwMode="auto">
            <a:xfrm rot="-5400000">
              <a:off x="3590" y="958"/>
              <a:ext cx="91" cy="262"/>
            </a:xfrm>
            <a:prstGeom prst="downArrow">
              <a:avLst>
                <a:gd name="adj1" fmla="val 50000"/>
                <a:gd name="adj2" fmla="val 49998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95292" name="Object 3"/>
          <p:cNvGraphicFramePr>
            <a:graphicFrameLocks noChangeAspect="1"/>
          </p:cNvGraphicFramePr>
          <p:nvPr/>
        </p:nvGraphicFramePr>
        <p:xfrm>
          <a:off x="422275" y="2954338"/>
          <a:ext cx="2360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2" name="Equation" r:id="rId10" imgW="1143000" imgH="368300" progId="Equation.DSMT4">
                  <p:embed/>
                </p:oleObj>
              </mc:Choice>
              <mc:Fallback>
                <p:oleObj name="Equation" r:id="rId10" imgW="1143000" imgH="368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954338"/>
                        <a:ext cx="23606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93" name="Object 4"/>
          <p:cNvGraphicFramePr>
            <a:graphicFrameLocks noChangeAspect="1"/>
          </p:cNvGraphicFramePr>
          <p:nvPr/>
        </p:nvGraphicFramePr>
        <p:xfrm>
          <a:off x="3013075" y="2927350"/>
          <a:ext cx="16891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Equation" r:id="rId12" imgW="850531" imgH="380835" progId="Equation.DSMT4">
                  <p:embed/>
                </p:oleObj>
              </mc:Choice>
              <mc:Fallback>
                <p:oleObj name="Equation" r:id="rId12" imgW="850531" imgH="38083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2927350"/>
                        <a:ext cx="16891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97" name="Object 5"/>
          <p:cNvGraphicFramePr>
            <a:graphicFrameLocks noChangeAspect="1"/>
          </p:cNvGraphicFramePr>
          <p:nvPr/>
        </p:nvGraphicFramePr>
        <p:xfrm>
          <a:off x="457200" y="3822700"/>
          <a:ext cx="4129088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" name="Equation" r:id="rId14" imgW="1828800" imgH="381000" progId="Equation.3">
                  <p:embed/>
                </p:oleObj>
              </mc:Choice>
              <mc:Fallback>
                <p:oleObj name="Equation" r:id="rId14" imgW="1828800" imgH="38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22700"/>
                        <a:ext cx="4129088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945088"/>
              </p:ext>
            </p:extLst>
          </p:nvPr>
        </p:nvGraphicFramePr>
        <p:xfrm>
          <a:off x="758476" y="5029413"/>
          <a:ext cx="31924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" name="Equation" r:id="rId16" imgW="114300" imgH="292100" progId="Equation.DSMT4">
                  <p:embed/>
                </p:oleObj>
              </mc:Choice>
              <mc:Fallback>
                <p:oleObj name="Equation" r:id="rId16" imgW="114300" imgH="292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476" y="5029413"/>
                        <a:ext cx="319246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2257928" y="5794375"/>
            <a:ext cx="1892300" cy="414338"/>
            <a:chOff x="2688" y="3937"/>
            <a:chExt cx="1192" cy="261"/>
          </a:xfrm>
        </p:grpSpPr>
        <p:graphicFrame>
          <p:nvGraphicFramePr>
            <p:cNvPr id="9238" name="Object 10"/>
            <p:cNvGraphicFramePr>
              <a:graphicFrameLocks noChangeAspect="1"/>
            </p:cNvGraphicFramePr>
            <p:nvPr/>
          </p:nvGraphicFramePr>
          <p:xfrm>
            <a:off x="2688" y="3940"/>
            <a:ext cx="225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6" name="Equation" r:id="rId18" imgW="177569" imgH="202936" progId="Equation.DSMT4">
                    <p:embed/>
                  </p:oleObj>
                </mc:Choice>
                <mc:Fallback>
                  <p:oleObj name="Equation" r:id="rId18" imgW="177569" imgH="202936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940"/>
                          <a:ext cx="225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9" name="Text Box 68"/>
            <p:cNvSpPr txBox="1">
              <a:spLocks noChangeArrowheads="1"/>
            </p:cNvSpPr>
            <p:nvPr/>
          </p:nvSpPr>
          <p:spPr bwMode="auto">
            <a:xfrm>
              <a:off x="2956" y="3937"/>
              <a:ext cx="9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广义惯性力</a:t>
              </a:r>
              <a:endParaRPr lang="en-US" altLang="zh-CN" sz="2000"/>
            </a:p>
          </p:txBody>
        </p:sp>
      </p:grp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5111750" y="2763838"/>
            <a:ext cx="2220913" cy="1651000"/>
            <a:chOff x="4271" y="2064"/>
            <a:chExt cx="1399" cy="1040"/>
          </a:xfrm>
        </p:grpSpPr>
        <p:sp>
          <p:nvSpPr>
            <p:cNvPr id="9236" name="AutoShape 69"/>
            <p:cNvSpPr>
              <a:spLocks noChangeArrowheads="1"/>
            </p:cNvSpPr>
            <p:nvPr/>
          </p:nvSpPr>
          <p:spPr bwMode="auto">
            <a:xfrm>
              <a:off x="4752" y="2064"/>
              <a:ext cx="140" cy="672"/>
            </a:xfrm>
            <a:prstGeom prst="downArrow">
              <a:avLst>
                <a:gd name="adj1" fmla="val 50000"/>
                <a:gd name="adj2" fmla="val 87489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9237" name="Object 9"/>
            <p:cNvGraphicFramePr>
              <a:graphicFrameLocks noChangeAspect="1"/>
            </p:cNvGraphicFramePr>
            <p:nvPr/>
          </p:nvGraphicFramePr>
          <p:xfrm>
            <a:off x="4271" y="2631"/>
            <a:ext cx="1399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7" name="Equation" r:id="rId20" imgW="1091726" imgH="368140" progId="Equation.DSMT4">
                    <p:embed/>
                  </p:oleObj>
                </mc:Choice>
                <mc:Fallback>
                  <p:oleObj name="Equation" r:id="rId20" imgW="1091726" imgH="36814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1" y="2631"/>
                          <a:ext cx="1399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5305" name="Object 7"/>
          <p:cNvGraphicFramePr>
            <a:graphicFrameLocks noChangeAspect="1"/>
          </p:cNvGraphicFramePr>
          <p:nvPr/>
        </p:nvGraphicFramePr>
        <p:xfrm>
          <a:off x="5189538" y="5110163"/>
          <a:ext cx="13430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8" name="Equation" r:id="rId22" imgW="634725" imgH="203112" progId="Equation.DSMT4">
                  <p:embed/>
                </p:oleObj>
              </mc:Choice>
              <mc:Fallback>
                <p:oleObj name="Equation" r:id="rId22" imgW="634725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538" y="5110163"/>
                        <a:ext cx="13430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7"/>
          <p:cNvGrpSpPr>
            <a:grpSpLocks/>
          </p:cNvGrpSpPr>
          <p:nvPr/>
        </p:nvGrpSpPr>
        <p:grpSpPr bwMode="auto">
          <a:xfrm>
            <a:off x="5722938" y="4364038"/>
            <a:ext cx="1439862" cy="685800"/>
            <a:chOff x="4656" y="3120"/>
            <a:chExt cx="907" cy="432"/>
          </a:xfrm>
        </p:grpSpPr>
        <p:sp>
          <p:nvSpPr>
            <p:cNvPr id="9234" name="AutoShape 72"/>
            <p:cNvSpPr>
              <a:spLocks noChangeArrowheads="1"/>
            </p:cNvSpPr>
            <p:nvPr/>
          </p:nvSpPr>
          <p:spPr bwMode="auto">
            <a:xfrm>
              <a:off x="4656" y="3120"/>
              <a:ext cx="192" cy="432"/>
            </a:xfrm>
            <a:prstGeom prst="downArrow">
              <a:avLst>
                <a:gd name="adj1" fmla="val 50000"/>
                <a:gd name="adj2" fmla="val 56250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5" name="Text Box 74"/>
            <p:cNvSpPr txBox="1">
              <a:spLocks noChangeArrowheads="1"/>
            </p:cNvSpPr>
            <p:nvPr/>
          </p:nvSpPr>
          <p:spPr bwMode="auto">
            <a:xfrm>
              <a:off x="4800" y="3153"/>
              <a:ext cx="7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完整系统</a:t>
              </a:r>
              <a:endParaRPr lang="en-US" altLang="zh-CN" sz="2000"/>
            </a:p>
          </p:txBody>
        </p:sp>
      </p:grpSp>
      <p:sp>
        <p:nvSpPr>
          <p:cNvPr id="95311" name="Text Box 79"/>
          <p:cNvSpPr txBox="1">
            <a:spLocks noChangeArrowheads="1"/>
          </p:cNvSpPr>
          <p:nvPr/>
        </p:nvSpPr>
        <p:spPr bwMode="auto">
          <a:xfrm>
            <a:off x="5108575" y="5611813"/>
            <a:ext cx="266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广义主动力和广义惯性力相互平衡！</a:t>
            </a:r>
            <a:endParaRPr lang="en-US" altLang="zh-CN" sz="2000"/>
          </a:p>
        </p:txBody>
      </p:sp>
      <p:sp>
        <p:nvSpPr>
          <p:cNvPr id="95313" name="AutoShape 81"/>
          <p:cNvSpPr>
            <a:spLocks noChangeArrowheads="1"/>
          </p:cNvSpPr>
          <p:nvPr/>
        </p:nvSpPr>
        <p:spPr bwMode="auto">
          <a:xfrm>
            <a:off x="5611813" y="1976438"/>
            <a:ext cx="195262" cy="304800"/>
          </a:xfrm>
          <a:prstGeom prst="downArrow">
            <a:avLst>
              <a:gd name="adj1" fmla="val 50000"/>
              <a:gd name="adj2" fmla="val 24997"/>
            </a:avLst>
          </a:prstGeom>
          <a:solidFill>
            <a:schemeClr val="accent1"/>
          </a:solidFill>
          <a:ln w="254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graphicFrame>
        <p:nvGraphicFramePr>
          <p:cNvPr id="95314" name="Object 8"/>
          <p:cNvGraphicFramePr>
            <a:graphicFrameLocks noChangeAspect="1"/>
          </p:cNvGraphicFramePr>
          <p:nvPr/>
        </p:nvGraphicFramePr>
        <p:xfrm>
          <a:off x="563563" y="4651375"/>
          <a:ext cx="32607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9" name="Equation" r:id="rId24" imgW="1409700" imgH="393700" progId="Equation.3">
                  <p:embed/>
                </p:oleObj>
              </mc:Choice>
              <mc:Fallback>
                <p:oleObj name="Equation" r:id="rId24" imgW="1409700" imgH="393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651375"/>
                        <a:ext cx="326072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18" name="AutoShape 86"/>
          <p:cNvSpPr>
            <a:spLocks noChangeArrowheads="1"/>
          </p:cNvSpPr>
          <p:nvPr/>
        </p:nvSpPr>
        <p:spPr bwMode="auto">
          <a:xfrm>
            <a:off x="4159250" y="1947863"/>
            <a:ext cx="220663" cy="304800"/>
          </a:xfrm>
          <a:prstGeom prst="downArrow">
            <a:avLst>
              <a:gd name="adj1" fmla="val 50000"/>
              <a:gd name="adj2" fmla="val 25087"/>
            </a:avLst>
          </a:prstGeom>
          <a:solidFill>
            <a:schemeClr val="accent1"/>
          </a:solidFill>
          <a:ln w="254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9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9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9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11" grpId="0" autoUpdateAnimBg="0"/>
      <p:bldP spid="95313" grpId="0" animBg="1"/>
      <p:bldP spid="953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6262688" y="3108325"/>
            <a:ext cx="498475" cy="762000"/>
          </a:xfrm>
          <a:prstGeom prst="rect">
            <a:avLst/>
          </a:prstGeom>
          <a:solidFill>
            <a:srgbClr val="CCFFCC"/>
          </a:solidFill>
          <a:ln w="635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4730750" y="3109913"/>
            <a:ext cx="555625" cy="747712"/>
          </a:xfrm>
          <a:prstGeom prst="rect">
            <a:avLst/>
          </a:prstGeom>
          <a:solidFill>
            <a:srgbClr val="CCFFCC"/>
          </a:solidFill>
          <a:ln w="635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112692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拉格朗日关系式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12665" name="Object 2"/>
          <p:cNvGraphicFramePr>
            <a:graphicFrameLocks noChangeAspect="1"/>
          </p:cNvGraphicFramePr>
          <p:nvPr/>
        </p:nvGraphicFramePr>
        <p:xfrm>
          <a:off x="4368800" y="1741488"/>
          <a:ext cx="12319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" name="Equation" r:id="rId4" imgW="558800" imgH="342900" progId="Equation.3">
                  <p:embed/>
                </p:oleObj>
              </mc:Choice>
              <mc:Fallback>
                <p:oleObj name="Equation" r:id="rId4" imgW="5588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1741488"/>
                        <a:ext cx="123190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8" name="Object 3"/>
          <p:cNvGraphicFramePr>
            <a:graphicFrameLocks noChangeAspect="1"/>
          </p:cNvGraphicFramePr>
          <p:nvPr/>
        </p:nvGraphicFramePr>
        <p:xfrm>
          <a:off x="598488" y="3141663"/>
          <a:ext cx="30194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1" name="Equation" r:id="rId6" imgW="1409700" imgH="368300" progId="Equation.3">
                  <p:embed/>
                </p:oleObj>
              </mc:Choice>
              <mc:Fallback>
                <p:oleObj name="Equation" r:id="rId6" imgW="1409700" imgH="368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3141663"/>
                        <a:ext cx="3019425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0" name="Object 4"/>
          <p:cNvGraphicFramePr>
            <a:graphicFrameLocks noChangeAspect="1"/>
          </p:cNvGraphicFramePr>
          <p:nvPr/>
        </p:nvGraphicFramePr>
        <p:xfrm>
          <a:off x="674688" y="4419600"/>
          <a:ext cx="18049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2" name="Equation" r:id="rId8" imgW="825500" imgH="368300" progId="Equation.3">
                  <p:embed/>
                </p:oleObj>
              </mc:Choice>
              <mc:Fallback>
                <p:oleObj name="Equation" r:id="rId8" imgW="825500" imgH="36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8" y="4419600"/>
                        <a:ext cx="1804987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5"/>
          <p:cNvGraphicFramePr>
            <a:graphicFrameLocks noChangeAspect="1"/>
          </p:cNvGraphicFramePr>
          <p:nvPr/>
        </p:nvGraphicFramePr>
        <p:xfrm>
          <a:off x="639763" y="638175"/>
          <a:ext cx="23955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3" name="Equation" r:id="rId10" imgW="1054100" imgH="190500" progId="Equation.3">
                  <p:embed/>
                </p:oleObj>
              </mc:Choice>
              <mc:Fallback>
                <p:oleObj name="Equation" r:id="rId10" imgW="1054100" imgH="19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638175"/>
                        <a:ext cx="23955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0" name="Object 6"/>
          <p:cNvGraphicFramePr>
            <a:graphicFrameLocks noChangeAspect="1"/>
          </p:cNvGraphicFramePr>
          <p:nvPr/>
        </p:nvGraphicFramePr>
        <p:xfrm>
          <a:off x="633413" y="1725613"/>
          <a:ext cx="212407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4" name="Equation" r:id="rId12" imgW="977900" imgH="368300" progId="Equation.3">
                  <p:embed/>
                </p:oleObj>
              </mc:Choice>
              <mc:Fallback>
                <p:oleObj name="Equation" r:id="rId12" imgW="9779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1725613"/>
                        <a:ext cx="212407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920750" y="1173163"/>
            <a:ext cx="1196975" cy="519112"/>
            <a:chOff x="2304" y="825"/>
            <a:chExt cx="754" cy="327"/>
          </a:xfrm>
        </p:grpSpPr>
        <p:sp>
          <p:nvSpPr>
            <p:cNvPr id="11285" name="Text Box 38"/>
            <p:cNvSpPr txBox="1">
              <a:spLocks noChangeArrowheads="1"/>
            </p:cNvSpPr>
            <p:nvPr/>
          </p:nvSpPr>
          <p:spPr bwMode="auto">
            <a:xfrm>
              <a:off x="2412" y="825"/>
              <a:ext cx="64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对</a:t>
              </a:r>
              <a:r>
                <a:rPr lang="en-US" altLang="zh-CN" sz="2000" i="1"/>
                <a:t>t</a:t>
              </a:r>
              <a:r>
                <a:rPr lang="zh-CN" altLang="en-US" sz="2000"/>
                <a:t>求导</a:t>
              </a:r>
              <a:endParaRPr lang="en-US" altLang="zh-CN" sz="2000"/>
            </a:p>
          </p:txBody>
        </p:sp>
        <p:sp>
          <p:nvSpPr>
            <p:cNvPr id="11286" name="AutoShape 42"/>
            <p:cNvSpPr>
              <a:spLocks noChangeArrowheads="1"/>
            </p:cNvSpPr>
            <p:nvPr/>
          </p:nvSpPr>
          <p:spPr bwMode="auto">
            <a:xfrm>
              <a:off x="2304" y="864"/>
              <a:ext cx="144" cy="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2847975" y="1644650"/>
            <a:ext cx="1409700" cy="604838"/>
            <a:chOff x="2808" y="1208"/>
            <a:chExt cx="888" cy="381"/>
          </a:xfrm>
        </p:grpSpPr>
        <p:grpSp>
          <p:nvGrpSpPr>
            <p:cNvPr id="11281" name="Group 44"/>
            <p:cNvGrpSpPr>
              <a:grpSpLocks/>
            </p:cNvGrpSpPr>
            <p:nvPr/>
          </p:nvGrpSpPr>
          <p:grpSpPr bwMode="auto">
            <a:xfrm>
              <a:off x="2808" y="1208"/>
              <a:ext cx="803" cy="280"/>
              <a:chOff x="4680" y="1160"/>
              <a:chExt cx="803" cy="280"/>
            </a:xfrm>
          </p:grpSpPr>
          <p:sp>
            <p:nvSpPr>
              <p:cNvPr id="11283" name="Text Box 40"/>
              <p:cNvSpPr txBox="1">
                <a:spLocks noChangeArrowheads="1"/>
              </p:cNvSpPr>
              <p:nvPr/>
            </p:nvSpPr>
            <p:spPr bwMode="auto">
              <a:xfrm>
                <a:off x="4680" y="1186"/>
                <a:ext cx="80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dirty="0"/>
                  <a:t>对</a:t>
                </a: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</a:t>
                </a:r>
                <a:r>
                  <a:rPr lang="zh-CN" altLang="en-US" sz="2000" dirty="0"/>
                  <a:t>求导</a:t>
                </a:r>
                <a:endParaRPr lang="en-US" altLang="zh-CN" sz="2000" dirty="0"/>
              </a:p>
            </p:txBody>
          </p:sp>
          <p:graphicFrame>
            <p:nvGraphicFramePr>
              <p:cNvPr id="11284" name="Object 9"/>
              <p:cNvGraphicFramePr>
                <a:graphicFrameLocks noChangeAspect="1"/>
              </p:cNvGraphicFramePr>
              <p:nvPr/>
            </p:nvGraphicFramePr>
            <p:xfrm>
              <a:off x="4878" y="1160"/>
              <a:ext cx="221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85" name="Equation" r:id="rId14" imgW="152400" imgH="190500" progId="Equation.3">
                      <p:embed/>
                    </p:oleObj>
                  </mc:Choice>
                  <mc:Fallback>
                    <p:oleObj name="Equation" r:id="rId14" imgW="152400" imgH="190500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8" y="1160"/>
                            <a:ext cx="221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282" name="AutoShape 45"/>
            <p:cNvSpPr>
              <a:spLocks noChangeArrowheads="1"/>
            </p:cNvSpPr>
            <p:nvPr/>
          </p:nvSpPr>
          <p:spPr bwMode="auto">
            <a:xfrm>
              <a:off x="2832" y="1440"/>
              <a:ext cx="864" cy="149"/>
            </a:xfrm>
            <a:prstGeom prst="rightArrow">
              <a:avLst>
                <a:gd name="adj1" fmla="val 50000"/>
                <a:gd name="adj2" fmla="val 112510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1236663" y="2578100"/>
            <a:ext cx="1316037" cy="468313"/>
            <a:chOff x="2304" y="857"/>
            <a:chExt cx="829" cy="295"/>
          </a:xfrm>
        </p:grpSpPr>
        <p:sp>
          <p:nvSpPr>
            <p:cNvPr id="11279" name="Text Box 48"/>
            <p:cNvSpPr txBox="1">
              <a:spLocks noChangeArrowheads="1"/>
            </p:cNvSpPr>
            <p:nvPr/>
          </p:nvSpPr>
          <p:spPr bwMode="auto">
            <a:xfrm>
              <a:off x="2403" y="857"/>
              <a:ext cx="7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sm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/>
                <a:t>对</a:t>
              </a:r>
              <a:r>
                <a:rPr lang="en-US" altLang="zh-CN" sz="2000" i="1"/>
                <a:t>q</a:t>
              </a:r>
              <a:r>
                <a:rPr lang="en-US" altLang="zh-CN" sz="2000" i="1" baseline="-25000"/>
                <a:t>k</a:t>
              </a:r>
              <a:r>
                <a:rPr lang="zh-CN" altLang="en-US" sz="2000"/>
                <a:t>求导</a:t>
              </a:r>
              <a:endParaRPr lang="en-US" altLang="zh-CN" sz="2000"/>
            </a:p>
          </p:txBody>
        </p:sp>
        <p:sp>
          <p:nvSpPr>
            <p:cNvPr id="11280" name="AutoShape 49"/>
            <p:cNvSpPr>
              <a:spLocks noChangeArrowheads="1"/>
            </p:cNvSpPr>
            <p:nvPr/>
          </p:nvSpPr>
          <p:spPr bwMode="auto">
            <a:xfrm>
              <a:off x="2304" y="864"/>
              <a:ext cx="144" cy="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690" name="AutoShape 50"/>
          <p:cNvSpPr>
            <a:spLocks noChangeArrowheads="1"/>
          </p:cNvSpPr>
          <p:nvPr/>
        </p:nvSpPr>
        <p:spPr bwMode="auto">
          <a:xfrm>
            <a:off x="1314450" y="3994150"/>
            <a:ext cx="215900" cy="533400"/>
          </a:xfrm>
          <a:prstGeom prst="downArrow">
            <a:avLst>
              <a:gd name="adj1" fmla="val 50000"/>
              <a:gd name="adj2" fmla="val 43739"/>
            </a:avLst>
          </a:prstGeom>
          <a:solidFill>
            <a:schemeClr val="accent1"/>
          </a:solidFill>
          <a:ln w="254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graphicFrame>
        <p:nvGraphicFramePr>
          <p:cNvPr id="112691" name="Object 7"/>
          <p:cNvGraphicFramePr>
            <a:graphicFrameLocks noChangeAspect="1"/>
          </p:cNvGraphicFramePr>
          <p:nvPr/>
        </p:nvGraphicFramePr>
        <p:xfrm>
          <a:off x="3624263" y="3082925"/>
          <a:ext cx="33099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6" name="Equation" r:id="rId16" imgW="1511300" imgH="381000" progId="Equation.3">
                  <p:embed/>
                </p:oleObj>
              </mc:Choice>
              <mc:Fallback>
                <p:oleObj name="Equation" r:id="rId16" imgW="1511300" imgH="38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3082925"/>
                        <a:ext cx="3309937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5" name="Object 8"/>
          <p:cNvGraphicFramePr>
            <a:graphicFrameLocks noChangeAspect="1"/>
          </p:cNvGraphicFramePr>
          <p:nvPr/>
        </p:nvGraphicFramePr>
        <p:xfrm>
          <a:off x="3657600" y="4049713"/>
          <a:ext cx="136366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7" name="Equation" r:id="rId18" imgW="609600" imgH="368300" progId="Equation.DSMT4">
                  <p:embed/>
                </p:oleObj>
              </mc:Choice>
              <mc:Fallback>
                <p:oleObj name="Equation" r:id="rId18" imgW="609600" imgH="368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049713"/>
                        <a:ext cx="136366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4" grpId="0" animBg="1"/>
      <p:bldP spid="112693" grpId="0" animBg="1"/>
      <p:bldP spid="1126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3" name="Object 2"/>
          <p:cNvGraphicFramePr>
            <a:graphicFrameLocks noChangeAspect="1"/>
          </p:cNvGraphicFramePr>
          <p:nvPr/>
        </p:nvGraphicFramePr>
        <p:xfrm>
          <a:off x="652463" y="950913"/>
          <a:ext cx="2154237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" name="Equation" r:id="rId4" imgW="977900" imgH="355600" progId="Equation.3">
                  <p:embed/>
                </p:oleObj>
              </mc:Choice>
              <mc:Fallback>
                <p:oleObj name="Equation" r:id="rId4" imgW="977900" imgH="355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950913"/>
                        <a:ext cx="2154237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6" name="Object 3"/>
          <p:cNvGraphicFramePr>
            <a:graphicFrameLocks noChangeAspect="1"/>
          </p:cNvGraphicFramePr>
          <p:nvPr/>
        </p:nvGraphicFramePr>
        <p:xfrm>
          <a:off x="1022350" y="1817688"/>
          <a:ext cx="49291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" name="Equation" r:id="rId6" imgW="2070100" imgH="393700" progId="Equation.3">
                  <p:embed/>
                </p:oleObj>
              </mc:Choice>
              <mc:Fallback>
                <p:oleObj name="Equation" r:id="rId6" imgW="20701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817688"/>
                        <a:ext cx="49291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7" name="Object 4"/>
          <p:cNvGraphicFramePr>
            <a:graphicFrameLocks noChangeAspect="1"/>
          </p:cNvGraphicFramePr>
          <p:nvPr/>
        </p:nvGraphicFramePr>
        <p:xfrm>
          <a:off x="1035050" y="2859088"/>
          <a:ext cx="4129088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" name="Equation" r:id="rId8" imgW="1803400" imgH="393700" progId="Equation.3">
                  <p:embed/>
                </p:oleObj>
              </mc:Choice>
              <mc:Fallback>
                <p:oleObj name="Equation" r:id="rId8" imgW="18034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2859088"/>
                        <a:ext cx="4129088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8" name="Object 5"/>
          <p:cNvGraphicFramePr>
            <a:graphicFrameLocks noChangeAspect="1"/>
          </p:cNvGraphicFramePr>
          <p:nvPr/>
        </p:nvGraphicFramePr>
        <p:xfrm>
          <a:off x="1012825" y="3900488"/>
          <a:ext cx="4938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7" name="Equation" r:id="rId10" imgW="2095500" imgH="393700" progId="Equation.3">
                  <p:embed/>
                </p:oleObj>
              </mc:Choice>
              <mc:Fallback>
                <p:oleObj name="Equation" r:id="rId10" imgW="20955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3900488"/>
                        <a:ext cx="4938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9" name="Object 6"/>
          <p:cNvGraphicFramePr>
            <a:graphicFrameLocks noChangeAspect="1"/>
          </p:cNvGraphicFramePr>
          <p:nvPr/>
        </p:nvGraphicFramePr>
        <p:xfrm>
          <a:off x="1017588" y="4989513"/>
          <a:ext cx="2247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8" name="Equation" r:id="rId12" imgW="1003300" imgH="368300" progId="Equation.3">
                  <p:embed/>
                </p:oleObj>
              </mc:Choice>
              <mc:Fallback>
                <p:oleObj name="Equation" r:id="rId12" imgW="10033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4989513"/>
                        <a:ext cx="2247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927350" y="609600"/>
            <a:ext cx="1189038" cy="1296988"/>
            <a:chOff x="2827" y="671"/>
            <a:chExt cx="749" cy="817"/>
          </a:xfrm>
        </p:grpSpPr>
        <p:graphicFrame>
          <p:nvGraphicFramePr>
            <p:cNvPr id="13323" name="Object 8"/>
            <p:cNvGraphicFramePr>
              <a:graphicFrameLocks noChangeAspect="1"/>
            </p:cNvGraphicFramePr>
            <p:nvPr/>
          </p:nvGraphicFramePr>
          <p:xfrm>
            <a:off x="2827" y="671"/>
            <a:ext cx="749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9" name="Equation" r:id="rId14" imgW="558800" imgH="342900" progId="Equation.3">
                    <p:embed/>
                  </p:oleObj>
                </mc:Choice>
                <mc:Fallback>
                  <p:oleObj name="Equation" r:id="rId14" imgW="558800" imgH="3429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671"/>
                          <a:ext cx="749" cy="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4" name="AutoShape 18"/>
            <p:cNvSpPr>
              <a:spLocks noChangeArrowheads="1"/>
            </p:cNvSpPr>
            <p:nvPr/>
          </p:nvSpPr>
          <p:spPr bwMode="auto">
            <a:xfrm>
              <a:off x="2928" y="1152"/>
              <a:ext cx="144" cy="336"/>
            </a:xfrm>
            <a:prstGeom prst="down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643438" y="622300"/>
            <a:ext cx="1779587" cy="1284288"/>
            <a:chOff x="4076" y="679"/>
            <a:chExt cx="1121" cy="809"/>
          </a:xfrm>
        </p:grpSpPr>
        <p:graphicFrame>
          <p:nvGraphicFramePr>
            <p:cNvPr id="13321" name="Object 7"/>
            <p:cNvGraphicFramePr>
              <a:graphicFrameLocks noChangeAspect="1"/>
            </p:cNvGraphicFramePr>
            <p:nvPr/>
          </p:nvGraphicFramePr>
          <p:xfrm>
            <a:off x="4076" y="679"/>
            <a:ext cx="112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0" name="Equation" r:id="rId16" imgW="825500" imgH="368300" progId="Equation.3">
                    <p:embed/>
                  </p:oleObj>
                </mc:Choice>
                <mc:Fallback>
                  <p:oleObj name="Equation" r:id="rId16" imgW="825500" imgH="368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6" y="679"/>
                          <a:ext cx="112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AutoShape 20"/>
            <p:cNvSpPr>
              <a:spLocks noChangeArrowheads="1"/>
            </p:cNvSpPr>
            <p:nvPr/>
          </p:nvSpPr>
          <p:spPr bwMode="auto">
            <a:xfrm>
              <a:off x="4560" y="1152"/>
              <a:ext cx="144" cy="336"/>
            </a:xfrm>
            <a:prstGeom prst="down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6697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第二类拉格朗日方程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703" name="Object 2"/>
          <p:cNvGraphicFramePr>
            <a:graphicFrameLocks noChangeAspect="1"/>
          </p:cNvGraphicFramePr>
          <p:nvPr/>
        </p:nvGraphicFramePr>
        <p:xfrm>
          <a:off x="946150" y="1579563"/>
          <a:ext cx="37449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" name="Equation" r:id="rId5" imgW="1816100" imgH="368300" progId="Equation.3">
                  <p:embed/>
                </p:oleObj>
              </mc:Choice>
              <mc:Fallback>
                <p:oleObj name="Equation" r:id="rId5" imgW="18161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1579563"/>
                        <a:ext cx="3744913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566738" y="2409825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如主动力都是有势力：</a:t>
            </a:r>
            <a:endParaRPr lang="en-US" altLang="zh-CN" sz="2000"/>
          </a:p>
        </p:txBody>
      </p:sp>
      <p:graphicFrame>
        <p:nvGraphicFramePr>
          <p:cNvPr id="157708" name="Object 3"/>
          <p:cNvGraphicFramePr>
            <a:graphicFrameLocks noChangeAspect="1"/>
          </p:cNvGraphicFramePr>
          <p:nvPr/>
        </p:nvGraphicFramePr>
        <p:xfrm>
          <a:off x="3198813" y="2305050"/>
          <a:ext cx="11779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" name="Equation" r:id="rId7" imgW="596382" imgH="317225" progId="Equation.DSMT4">
                  <p:embed/>
                </p:oleObj>
              </mc:Choice>
              <mc:Fallback>
                <p:oleObj name="Equation" r:id="rId7" imgW="596382" imgH="31722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813" y="2305050"/>
                        <a:ext cx="11779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0" name="Object 4"/>
          <p:cNvGraphicFramePr>
            <a:graphicFrameLocks noChangeAspect="1"/>
          </p:cNvGraphicFramePr>
          <p:nvPr/>
        </p:nvGraphicFramePr>
        <p:xfrm>
          <a:off x="1012825" y="2868613"/>
          <a:ext cx="255428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" name="Equation" r:id="rId9" imgW="1219200" imgH="368300" progId="Equation.3">
                  <p:embed/>
                </p:oleObj>
              </mc:Choice>
              <mc:Fallback>
                <p:oleObj name="Equation" r:id="rId9" imgW="1219200" imgH="368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2868613"/>
                        <a:ext cx="2554288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1125538" y="819150"/>
          <a:ext cx="126841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" name="Equation" r:id="rId11" imgW="647700" imgH="215900" progId="Equation.DSMT4">
                  <p:embed/>
                </p:oleObj>
              </mc:Choice>
              <mc:Fallback>
                <p:oleObj name="Equation" r:id="rId11" imgW="647700" imgH="215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819150"/>
                        <a:ext cx="126841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616200" y="682625"/>
            <a:ext cx="3251200" cy="722313"/>
            <a:chOff x="2688" y="496"/>
            <a:chExt cx="2048" cy="455"/>
          </a:xfrm>
        </p:grpSpPr>
        <p:graphicFrame>
          <p:nvGraphicFramePr>
            <p:cNvPr id="15379" name="Object 8"/>
            <p:cNvGraphicFramePr>
              <a:graphicFrameLocks noChangeAspect="1"/>
            </p:cNvGraphicFramePr>
            <p:nvPr/>
          </p:nvGraphicFramePr>
          <p:xfrm>
            <a:off x="3247" y="496"/>
            <a:ext cx="1489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8" name="Equation" r:id="rId13" imgW="1206500" imgH="368300" progId="Equation.DSMT4">
                    <p:embed/>
                  </p:oleObj>
                </mc:Choice>
                <mc:Fallback>
                  <p:oleObj name="Equation" r:id="rId13" imgW="1206500" imgH="3683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7" y="496"/>
                          <a:ext cx="1489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0" name="AutoShape 18"/>
            <p:cNvSpPr>
              <a:spLocks noChangeArrowheads="1"/>
            </p:cNvSpPr>
            <p:nvPr/>
          </p:nvSpPr>
          <p:spPr bwMode="auto">
            <a:xfrm>
              <a:off x="2688" y="657"/>
              <a:ext cx="480" cy="144"/>
            </a:xfrm>
            <a:prstGeom prst="lef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7716" name="AutoShape 20"/>
          <p:cNvSpPr>
            <a:spLocks noChangeArrowheads="1"/>
          </p:cNvSpPr>
          <p:nvPr/>
        </p:nvSpPr>
        <p:spPr bwMode="auto">
          <a:xfrm>
            <a:off x="1530350" y="1249363"/>
            <a:ext cx="228600" cy="309562"/>
          </a:xfrm>
          <a:prstGeom prst="downArrow">
            <a:avLst>
              <a:gd name="adj1" fmla="val 50000"/>
              <a:gd name="adj2" fmla="val 33854"/>
            </a:avLst>
          </a:prstGeom>
          <a:solidFill>
            <a:schemeClr val="accent1"/>
          </a:solidFill>
          <a:ln w="25400">
            <a:solidFill>
              <a:srgbClr val="FF00FF"/>
            </a:solidFill>
            <a:miter lim="800000"/>
            <a:headEnd/>
            <a:tailEnd type="none" w="sm" len="lg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157717" name="Rectangle 21"/>
          <p:cNvSpPr>
            <a:spLocks noChangeArrowheads="1"/>
          </p:cNvSpPr>
          <p:nvPr/>
        </p:nvSpPr>
        <p:spPr bwMode="auto">
          <a:xfrm>
            <a:off x="4851400" y="173091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3300"/>
                </a:solidFill>
                <a:latin typeface="宋体" panose="02010600030101010101" pitchFamily="2" charset="-122"/>
              </a:rPr>
              <a:t>第二类拉格朗日方程</a:t>
            </a:r>
            <a:endParaRPr lang="en-US" altLang="zh-CN" sz="20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713163" y="2957513"/>
            <a:ext cx="1549400" cy="625475"/>
            <a:chOff x="3360" y="2719"/>
            <a:chExt cx="976" cy="394"/>
          </a:xfrm>
        </p:grpSpPr>
        <p:graphicFrame>
          <p:nvGraphicFramePr>
            <p:cNvPr id="15377" name="Object 7"/>
            <p:cNvGraphicFramePr>
              <a:graphicFrameLocks noChangeAspect="1"/>
            </p:cNvGraphicFramePr>
            <p:nvPr/>
          </p:nvGraphicFramePr>
          <p:xfrm>
            <a:off x="3800" y="2719"/>
            <a:ext cx="536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9" name="Equation" r:id="rId15" imgW="431800" imgH="317500" progId="Equation.3">
                    <p:embed/>
                  </p:oleObj>
                </mc:Choice>
                <mc:Fallback>
                  <p:oleObj name="Equation" r:id="rId15" imgW="431800" imgH="3175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2719"/>
                          <a:ext cx="536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8" name="AutoShape 25"/>
            <p:cNvSpPr>
              <a:spLocks noChangeArrowheads="1"/>
            </p:cNvSpPr>
            <p:nvPr/>
          </p:nvSpPr>
          <p:spPr bwMode="auto">
            <a:xfrm>
              <a:off x="3360" y="2848"/>
              <a:ext cx="384" cy="104"/>
            </a:xfrm>
            <a:prstGeom prst="leftArrow">
              <a:avLst>
                <a:gd name="adj1" fmla="val 50000"/>
                <a:gd name="adj2" fmla="val 66667"/>
              </a:avLst>
            </a:prstGeom>
            <a:solidFill>
              <a:schemeClr val="accent1"/>
            </a:solidFill>
            <a:ln w="25400">
              <a:solidFill>
                <a:srgbClr val="FF00FF"/>
              </a:solidFill>
              <a:miter lim="800000"/>
              <a:headEnd/>
              <a:tailEnd type="none" w="sm" len="lg"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157723" name="Object 6"/>
          <p:cNvGraphicFramePr>
            <a:graphicFrameLocks noChangeAspect="1"/>
          </p:cNvGraphicFramePr>
          <p:nvPr/>
        </p:nvGraphicFramePr>
        <p:xfrm>
          <a:off x="1023938" y="3689350"/>
          <a:ext cx="36909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0" name="Equation" r:id="rId17" imgW="1752600" imgH="368300" progId="Equation.3">
                  <p:embed/>
                </p:oleObj>
              </mc:Choice>
              <mc:Fallback>
                <p:oleObj name="Equation" r:id="rId17" imgW="17526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689350"/>
                        <a:ext cx="369093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4" name="Rectangle 28"/>
          <p:cNvSpPr>
            <a:spLocks noChangeArrowheads="1"/>
          </p:cNvSpPr>
          <p:nvPr/>
        </p:nvSpPr>
        <p:spPr bwMode="auto">
          <a:xfrm>
            <a:off x="1366838" y="4548188"/>
            <a:ext cx="4206875" cy="40005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i="1"/>
              <a:t>L = T – V — 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拉格朗日函数</a:t>
            </a:r>
            <a:r>
              <a:rPr lang="zh-CN" altLang="en-US" sz="2000"/>
              <a:t>，或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动势</a:t>
            </a:r>
            <a:endParaRPr lang="en-US" altLang="zh-CN" sz="2000"/>
          </a:p>
        </p:txBody>
      </p:sp>
      <p:sp>
        <p:nvSpPr>
          <p:cNvPr id="157725" name="Rectangle 29"/>
          <p:cNvSpPr>
            <a:spLocks noChangeArrowheads="1"/>
          </p:cNvSpPr>
          <p:nvPr/>
        </p:nvSpPr>
        <p:spPr bwMode="auto">
          <a:xfrm>
            <a:off x="4860925" y="3870325"/>
            <a:ext cx="3810000" cy="40005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  <a:effectLst/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主动力为势力时的拉格朗日方程</a:t>
            </a:r>
            <a:endParaRPr lang="en-US" altLang="zh-CN" sz="20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157729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第二类拉格朗日方程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60388" y="50292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部分主动力有势：</a:t>
            </a:r>
            <a:endParaRPr lang="en-US" altLang="zh-CN" sz="200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071563" y="5538788"/>
          <a:ext cx="3922712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" name="Equation" r:id="rId19" imgW="1892300" imgH="368300" progId="Equation.DSMT4">
                  <p:embed/>
                </p:oleObj>
              </mc:Choice>
              <mc:Fallback>
                <p:oleObj name="Equation" r:id="rId19" imgW="1892300" imgH="368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5538788"/>
                        <a:ext cx="3922712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5356225" y="5530850"/>
            <a:ext cx="2478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i="1"/>
              <a:t>V</a:t>
            </a:r>
            <a:r>
              <a:rPr lang="zh-CN" altLang="en-US" sz="2000"/>
              <a:t>为有势力的势能，</a:t>
            </a:r>
            <a:r>
              <a:rPr lang="en-US" altLang="zh-CN" sz="2000" i="1"/>
              <a:t>Q</a:t>
            </a:r>
            <a:r>
              <a:rPr lang="en-US" altLang="zh-CN" sz="2000" i="1" baseline="-25000"/>
              <a:t>k</a:t>
            </a:r>
            <a:r>
              <a:rPr lang="zh-CN" altLang="en-US" sz="2000"/>
              <a:t>为非势力的广义力；</a:t>
            </a:r>
            <a:endParaRPr lang="en-US" altLang="zh-CN" sz="2000"/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7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7" grpId="0" autoUpdateAnimBg="0"/>
      <p:bldP spid="157716" grpId="0" animBg="1"/>
      <p:bldP spid="157717" grpId="0" autoUpdateAnimBg="0"/>
      <p:bldP spid="157724" grpId="0" autoUpdateAnimBg="0"/>
      <p:bldP spid="157725" grpId="0" autoUpdateAnimBg="0"/>
      <p:bldP spid="19" grpId="0" autoUpdateAnimBg="0"/>
      <p:bldP spid="2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37" name="Text Box 1041"/>
          <p:cNvSpPr txBox="1">
            <a:spLocks noChangeArrowheads="1"/>
          </p:cNvSpPr>
          <p:nvPr/>
        </p:nvSpPr>
        <p:spPr bwMode="auto">
          <a:xfrm>
            <a:off x="263525" y="596900"/>
            <a:ext cx="8542338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>
            <a:spAutoFit/>
          </a:bodyPr>
          <a:lstStyle>
            <a:lvl1pPr marL="387350" indent="-3873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/>
              <a:t>拉格朗日方程的方程数等于质系自由度数，是最少量方程</a:t>
            </a:r>
            <a:endParaRPr lang="en-US" altLang="zh-CN" sz="2000"/>
          </a:p>
          <a:p>
            <a:pPr>
              <a:spcBef>
                <a:spcPct val="50000"/>
              </a:spcBef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/>
              <a:t>不需要考虑理想约束的约束反力</a:t>
            </a:r>
            <a:endParaRPr lang="en-US" altLang="zh-CN" sz="2000"/>
          </a:p>
          <a:p>
            <a:pPr>
              <a:spcBef>
                <a:spcPct val="50000"/>
              </a:spcBef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/>
              <a:t>只需要分析速度，不需分析加速度</a:t>
            </a:r>
            <a:endParaRPr lang="en-US" altLang="zh-CN" sz="2000"/>
          </a:p>
          <a:p>
            <a:pPr>
              <a:spcBef>
                <a:spcPct val="50000"/>
              </a:spcBef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000"/>
              <a:t>拉格朗日方程是标量方程</a:t>
            </a:r>
            <a:endParaRPr lang="en-US" altLang="zh-CN" sz="2000"/>
          </a:p>
        </p:txBody>
      </p:sp>
      <p:sp>
        <p:nvSpPr>
          <p:cNvPr id="158739" name="Rectangle 104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拉格朗日方程的特点</a:t>
            </a:r>
            <a:endParaRPr lang="en-US" altLang="zh-CN"/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8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8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8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298450" y="590550"/>
            <a:ext cx="6934200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应用拉格朗日方程的解题步骤为：</a:t>
            </a:r>
            <a:endParaRPr lang="en-US" altLang="zh-CN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298450" y="1076325"/>
            <a:ext cx="8532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判断系统是否为完整约束，主动力是否有势，以决定能否应用拉格朗日方程以及应用何种形式的拉格朗日方程。</a:t>
            </a:r>
            <a:endParaRPr lang="en-US" altLang="zh-CN" sz="2000"/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298450" y="1835150"/>
            <a:ext cx="70104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81013" indent="-481013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确定系统的自由度数，选择合适的广义坐标。</a:t>
            </a:r>
            <a:endParaRPr lang="en-US" altLang="zh-CN" sz="2000"/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298450" y="2297113"/>
            <a:ext cx="701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81013" indent="-481013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按所选的广义坐标，写出系统动能、势能或广义力。</a:t>
            </a:r>
            <a:endParaRPr lang="en-US" altLang="zh-CN" sz="2000"/>
          </a:p>
        </p:txBody>
      </p:sp>
      <p:sp>
        <p:nvSpPr>
          <p:cNvPr id="159755" name="Text Box 11"/>
          <p:cNvSpPr txBox="1">
            <a:spLocks noChangeArrowheads="1"/>
          </p:cNvSpPr>
          <p:nvPr/>
        </p:nvSpPr>
        <p:spPr bwMode="auto">
          <a:xfrm>
            <a:off x="298450" y="2733675"/>
            <a:ext cx="708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81013" indent="-481013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  <a:buClr>
                <a:srgbClr val="FF3300"/>
              </a:buClr>
              <a:buFont typeface="Wingdings" panose="05000000000000000000" pitchFamily="2" charset="2"/>
              <a:buChar char="Ø"/>
            </a:pPr>
            <a:r>
              <a:rPr lang="zh-CN" altLang="en-US" sz="2000"/>
              <a:t>把动能、广义力或拉格朗日函数代入拉格朗日方程。</a:t>
            </a:r>
            <a:endParaRPr lang="en-US" altLang="zh-CN" sz="2000"/>
          </a:p>
        </p:txBody>
      </p:sp>
      <p:sp>
        <p:nvSpPr>
          <p:cNvPr id="15975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拉格朗日方程应用举例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597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2" grpId="0" autoUpdateAnimBg="0"/>
      <p:bldP spid="159753" grpId="0" autoUpdateAnimBg="0"/>
      <p:bldP spid="159754" grpId="0" autoUpdateAnimBg="0"/>
      <p:bldP spid="15975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28"/>
          <p:cNvSpPr txBox="1">
            <a:spLocks noChangeArrowheads="1"/>
          </p:cNvSpPr>
          <p:nvPr/>
        </p:nvSpPr>
        <p:spPr bwMode="auto">
          <a:xfrm>
            <a:off x="290513" y="612775"/>
            <a:ext cx="603091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Aft>
                <a:spcPts val="775"/>
              </a:spcAft>
            </a:pPr>
            <a:r>
              <a:rPr lang="zh-CN" altLang="en-US" sz="2000"/>
              <a:t>行星齿轮机构在水平面内运动。质量为</a:t>
            </a:r>
            <a:r>
              <a:rPr lang="en-US" altLang="zh-CN" sz="2000" i="1"/>
              <a:t>m</a:t>
            </a:r>
            <a:r>
              <a:rPr lang="zh-CN" altLang="en-US" sz="2000"/>
              <a:t>的均质曲柄</a:t>
            </a:r>
            <a:r>
              <a:rPr lang="en-US" altLang="zh-CN" sz="2000" i="1"/>
              <a:t>AB</a:t>
            </a:r>
            <a:r>
              <a:rPr lang="zh-CN" altLang="en-US" sz="2000"/>
              <a:t>带动行星齿轮</a:t>
            </a:r>
            <a:r>
              <a:rPr lang="en-US" altLang="zh-CN" sz="2000"/>
              <a:t>II</a:t>
            </a:r>
            <a:r>
              <a:rPr lang="zh-CN" altLang="en-US" sz="2000"/>
              <a:t>在固定齿轮</a:t>
            </a:r>
            <a:r>
              <a:rPr lang="en-US" altLang="zh-CN" sz="2000"/>
              <a:t>I</a:t>
            </a:r>
            <a:r>
              <a:rPr lang="zh-CN" altLang="en-US" sz="2000"/>
              <a:t>上纯滚动。齿轮</a:t>
            </a:r>
            <a:r>
              <a:rPr lang="en-US" altLang="zh-CN" sz="2000"/>
              <a:t>II</a:t>
            </a:r>
            <a:r>
              <a:rPr lang="zh-CN" altLang="en-US" sz="2000"/>
              <a:t>的质量为</a:t>
            </a:r>
            <a:r>
              <a:rPr lang="en-US" altLang="zh-CN" sz="2000" i="1"/>
              <a:t>m</a:t>
            </a:r>
            <a:r>
              <a:rPr lang="en-US" altLang="zh-CN" sz="2000" baseline="-25000"/>
              <a:t>2</a:t>
            </a:r>
            <a:r>
              <a:rPr lang="zh-CN" altLang="en-US" sz="2000"/>
              <a:t>，半径为</a:t>
            </a:r>
            <a:r>
              <a:rPr lang="en-US" altLang="zh-CN" sz="2000" i="1"/>
              <a:t>r</a:t>
            </a:r>
            <a:r>
              <a:rPr lang="en-US" altLang="zh-CN" sz="2000" baseline="-25000"/>
              <a:t>2</a:t>
            </a:r>
            <a:r>
              <a:rPr lang="zh-CN" altLang="en-US" sz="2000"/>
              <a:t>。定齿轮</a:t>
            </a:r>
            <a:r>
              <a:rPr lang="en-US" altLang="zh-CN" sz="2000"/>
              <a:t>I</a:t>
            </a:r>
            <a:r>
              <a:rPr lang="zh-CN" altLang="en-US" sz="2000"/>
              <a:t>的半径为</a:t>
            </a:r>
            <a:r>
              <a:rPr lang="en-US" altLang="zh-CN" sz="2000" i="1"/>
              <a:t>r</a:t>
            </a:r>
            <a:r>
              <a:rPr lang="en-US" altLang="zh-CN" sz="2000" baseline="-25000"/>
              <a:t>1</a:t>
            </a:r>
            <a:r>
              <a:rPr lang="zh-CN" altLang="en-US" sz="2000"/>
              <a:t>。杆与轮铰接处的摩擦力忽略不计。当曲柄受力偶矩为</a:t>
            </a:r>
            <a:r>
              <a:rPr lang="en-US" altLang="zh-CN" sz="2000" i="1"/>
              <a:t>M</a:t>
            </a:r>
            <a:r>
              <a:rPr lang="zh-CN" altLang="en-US" sz="2000"/>
              <a:t>的常力偶作用时，用拉格朗日方程求曲柄的角加速度。</a:t>
            </a:r>
            <a:endParaRPr lang="en-US" altLang="zh-CN" sz="2000"/>
          </a:p>
        </p:txBody>
      </p:sp>
      <p:pic>
        <p:nvPicPr>
          <p:cNvPr id="21506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650875"/>
            <a:ext cx="222885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0" name="Rectangle 10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Sample Problem 8-3-1</a:t>
            </a: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871538" y="3114675"/>
          <a:ext cx="57975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6" name="Equation" r:id="rId5" imgW="2667000" imgH="279400" progId="Equation.3">
                  <p:embed/>
                </p:oleObj>
              </mc:Choice>
              <mc:Fallback>
                <p:oleObj name="Equation" r:id="rId5" imgW="26670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114675"/>
                        <a:ext cx="57975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892175" y="2692400"/>
          <a:ext cx="19732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Equation" r:id="rId7" imgW="914400" imgH="190500" progId="Equation.3">
                  <p:embed/>
                </p:oleObj>
              </mc:Choice>
              <mc:Fallback>
                <p:oleObj name="Equation" r:id="rId7" imgW="914400" imgH="19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2692400"/>
                        <a:ext cx="19732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092200" y="3743325"/>
          <a:ext cx="3048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Equation" r:id="rId9" imgW="1409700" imgH="279400" progId="Equation.3">
                  <p:embed/>
                </p:oleObj>
              </mc:Choice>
              <mc:Fallback>
                <p:oleObj name="Equation" r:id="rId9" imgW="14097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743325"/>
                        <a:ext cx="3048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873125" y="4575175"/>
          <a:ext cx="5730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" name="Equation" r:id="rId11" imgW="291973" imgH="203112" progId="Equation.DSMT4">
                  <p:embed/>
                </p:oleObj>
              </mc:Choice>
              <mc:Fallback>
                <p:oleObj name="Equation" r:id="rId11" imgW="291973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4575175"/>
                        <a:ext cx="573088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614738" y="5167313"/>
          <a:ext cx="314166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0" name="Equation" r:id="rId13" imgW="1459866" imgH="291973" progId="Equation.DSMT4">
                  <p:embed/>
                </p:oleObj>
              </mc:Choice>
              <mc:Fallback>
                <p:oleObj name="Equation" r:id="rId13" imgW="1459866" imgH="29197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8" y="5167313"/>
                        <a:ext cx="3141662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3019425" y="4400550"/>
          <a:ext cx="32353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Equation" r:id="rId15" imgW="1511300" imgH="317500" progId="Equation.3">
                  <p:embed/>
                </p:oleObj>
              </mc:Choice>
              <mc:Fallback>
                <p:oleObj name="Equation" r:id="rId15" imgW="15113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4400550"/>
                        <a:ext cx="32353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849313" y="5102225"/>
          <a:ext cx="22034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2" name="Equation" r:id="rId17" imgW="1028700" imgH="355600" progId="Equation.3">
                  <p:embed/>
                </p:oleObj>
              </mc:Choice>
              <mc:Fallback>
                <p:oleObj name="Equation" r:id="rId17" imgW="1028700" imgH="355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5102225"/>
                        <a:ext cx="22034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/>
        </p:nvGraphicFramePr>
        <p:xfrm>
          <a:off x="3662363" y="5818188"/>
          <a:ext cx="25400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Equation" r:id="rId19" imgW="1256755" imgH="317362" progId="Equation.DSMT4">
                  <p:embed/>
                </p:oleObj>
              </mc:Choice>
              <mc:Fallback>
                <p:oleObj name="Equation" r:id="rId19" imgW="1256755" imgH="31736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3" y="5818188"/>
                        <a:ext cx="25400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1436688" y="4419600"/>
          <a:ext cx="12287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4" name="Equation" r:id="rId21" imgW="596900" imgH="342900" progId="Equation.DSMT4">
                  <p:embed/>
                </p:oleObj>
              </mc:Choice>
              <mc:Fallback>
                <p:oleObj name="Equation" r:id="rId21" imgW="596900" imgH="342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4419600"/>
                        <a:ext cx="12287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154863" y="5551488"/>
            <a:ext cx="1468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/>
              <a:t>其它解法？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0363" y="2266950"/>
            <a:ext cx="4179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解：一个自由度，取</a:t>
            </a:r>
            <a:r>
              <a:rPr lang="en-US" altLang="zh-CN" sz="2000" i="1"/>
              <a:t>φ</a:t>
            </a:r>
            <a:r>
              <a:rPr lang="zh-CN" altLang="en-US" sz="2000"/>
              <a:t>为广义坐标。</a:t>
            </a:r>
          </a:p>
        </p:txBody>
      </p:sp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理论力学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66"/>
      </a:hlink>
      <a:folHlink>
        <a:srgbClr val="B2B2B2"/>
      </a:folHlink>
    </a:clrScheme>
    <a:fontScheme name="理论力学">
      <a:majorFont>
        <a:latin typeface="Times New Roman"/>
        <a:ea typeface="宋体"/>
        <a:cs typeface="宋体"/>
      </a:majorFont>
      <a:minorFont>
        <a:latin typeface="Times New Roman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25400" cap="flat" cmpd="sng" algn="ctr">
          <a:solidFill>
            <a:srgbClr val="FF00FF"/>
          </a:solidFill>
          <a:prstDash val="solid"/>
          <a:round/>
          <a:headEnd type="none" w="med" len="med"/>
          <a:tailEnd type="triangle" w="sm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0"/>
            <a:cs typeface="宋体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25400" cap="flat" cmpd="sng" algn="ctr">
          <a:solidFill>
            <a:srgbClr val="FF00FF"/>
          </a:solidFill>
          <a:prstDash val="solid"/>
          <a:round/>
          <a:headEnd type="none" w="med" len="med"/>
          <a:tailEnd type="triangle" w="sm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pitchFamily="2" charset="0"/>
            <a:cs typeface="宋体" pitchFamily="2" charset="0"/>
          </a:defRPr>
        </a:defPPr>
      </a:lstStyle>
    </a:lnDef>
  </a:objectDefaults>
  <a:extraClrSchemeLst>
    <a:extraClrScheme>
      <a:clrScheme name="理论力学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理论力学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理论力学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理论力学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理论力学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理论力学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理论力学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Settings\xzhang\Application Data\Microsoft\Templates\理论力学.pot</Template>
  <TotalTime>4630</TotalTime>
  <Words>564</Words>
  <Application>Microsoft Macintosh PowerPoint</Application>
  <PresentationFormat>全屏显示(4:3)</PresentationFormat>
  <Paragraphs>145</Paragraphs>
  <Slides>20</Slides>
  <Notes>20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理论力学</vt:lpstr>
      <vt:lpstr>Equation</vt:lpstr>
      <vt:lpstr>公式</vt:lpstr>
      <vt:lpstr>MathType 6.0 Equation</vt:lpstr>
      <vt:lpstr>第3节</vt:lpstr>
      <vt:lpstr>问题的提出</vt:lpstr>
      <vt:lpstr>广义坐标形式的达朗贝尔-拉格朗日原理</vt:lpstr>
      <vt:lpstr>拉格朗日关系式</vt:lpstr>
      <vt:lpstr>第二类拉格朗日方程</vt:lpstr>
      <vt:lpstr>第二类拉格朗日方程</vt:lpstr>
      <vt:lpstr>拉格朗日方程的特点</vt:lpstr>
      <vt:lpstr>拉格朗日方程应用举例</vt:lpstr>
      <vt:lpstr>Sample Problem 8-3-1</vt:lpstr>
      <vt:lpstr>Sample Problem 8-3-2</vt:lpstr>
      <vt:lpstr>解</vt:lpstr>
      <vt:lpstr>讨论                             与动量定理对比</vt:lpstr>
      <vt:lpstr>讨论                           与动量矩定理对比</vt:lpstr>
      <vt:lpstr>Sample Problem 8-3-3</vt:lpstr>
      <vt:lpstr>讨论</vt:lpstr>
      <vt:lpstr>Sample Problem 8-2-4</vt:lpstr>
      <vt:lpstr>讨论                         小环的相对运动规律</vt:lpstr>
      <vt:lpstr>讨论                               矢量力学解法</vt:lpstr>
      <vt:lpstr>Sample Problem 8-2-5</vt:lpstr>
      <vt:lpstr>讨论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 质系动力学</dc:title>
  <dc:creator>Xiong Zhang</dc:creator>
  <cp:lastModifiedBy>Zhang Xiong</cp:lastModifiedBy>
  <cp:revision>655</cp:revision>
  <cp:lastPrinted>1601-01-01T00:00:00Z</cp:lastPrinted>
  <dcterms:created xsi:type="dcterms:W3CDTF">2010-12-19T12:38:44Z</dcterms:created>
  <dcterms:modified xsi:type="dcterms:W3CDTF">2015-12-23T06:09:51Z</dcterms:modified>
</cp:coreProperties>
</file>